
<file path=[Content_Types].xml><?xml version="1.0" encoding="utf-8"?>
<Types xmlns="http://schemas.openxmlformats.org/package/2006/content-types">
  <Default Extension="bin" ContentType="audio/unknown"/>
  <Default Extension="jpg" ContentType="image/jpeg"/>
  <Default Extension="png" ContentType="image/png"/>
  <Default Extension="rels" ContentType="application/vnd.openxmlformats-package.relationships+xml"/>
  <Default Extension="wav" ContentType="audio/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 id="2147483727" r:id="rId2"/>
  </p:sldMasterIdLst>
  <p:notesMasterIdLst>
    <p:notesMasterId r:id="rId77"/>
  </p:notesMasterIdLst>
  <p:sldIdLst>
    <p:sldId id="535" r:id="rId3"/>
    <p:sldId id="536" r:id="rId4"/>
    <p:sldId id="607" r:id="rId5"/>
    <p:sldId id="605" r:id="rId6"/>
    <p:sldId id="258" r:id="rId7"/>
    <p:sldId id="537" r:id="rId8"/>
    <p:sldId id="538" r:id="rId9"/>
    <p:sldId id="539" r:id="rId10"/>
    <p:sldId id="540" r:id="rId11"/>
    <p:sldId id="541" r:id="rId12"/>
    <p:sldId id="542" r:id="rId13"/>
    <p:sldId id="543" r:id="rId14"/>
    <p:sldId id="544" r:id="rId15"/>
    <p:sldId id="545" r:id="rId16"/>
    <p:sldId id="546" r:id="rId17"/>
    <p:sldId id="547" r:id="rId18"/>
    <p:sldId id="548" r:id="rId19"/>
    <p:sldId id="549" r:id="rId20"/>
    <p:sldId id="550" r:id="rId21"/>
    <p:sldId id="551" r:id="rId22"/>
    <p:sldId id="552" r:id="rId23"/>
    <p:sldId id="553" r:id="rId24"/>
    <p:sldId id="554" r:id="rId25"/>
    <p:sldId id="555" r:id="rId26"/>
    <p:sldId id="556" r:id="rId27"/>
    <p:sldId id="557" r:id="rId28"/>
    <p:sldId id="558" r:id="rId29"/>
    <p:sldId id="559" r:id="rId30"/>
    <p:sldId id="560" r:id="rId31"/>
    <p:sldId id="561" r:id="rId32"/>
    <p:sldId id="562" r:id="rId33"/>
    <p:sldId id="563" r:id="rId34"/>
    <p:sldId id="564" r:id="rId35"/>
    <p:sldId id="565" r:id="rId36"/>
    <p:sldId id="566" r:id="rId37"/>
    <p:sldId id="567" r:id="rId38"/>
    <p:sldId id="568" r:id="rId39"/>
    <p:sldId id="569" r:id="rId40"/>
    <p:sldId id="570" r:id="rId41"/>
    <p:sldId id="571" r:id="rId42"/>
    <p:sldId id="572" r:id="rId43"/>
    <p:sldId id="573" r:id="rId44"/>
    <p:sldId id="574" r:id="rId45"/>
    <p:sldId id="575" r:id="rId46"/>
    <p:sldId id="576" r:id="rId47"/>
    <p:sldId id="577" r:id="rId48"/>
    <p:sldId id="578" r:id="rId49"/>
    <p:sldId id="579" r:id="rId50"/>
    <p:sldId id="580" r:id="rId51"/>
    <p:sldId id="581" r:id="rId52"/>
    <p:sldId id="582" r:id="rId53"/>
    <p:sldId id="583" r:id="rId54"/>
    <p:sldId id="584" r:id="rId55"/>
    <p:sldId id="585" r:id="rId56"/>
    <p:sldId id="586" r:id="rId57"/>
    <p:sldId id="587" r:id="rId58"/>
    <p:sldId id="588" r:id="rId59"/>
    <p:sldId id="589" r:id="rId60"/>
    <p:sldId id="590" r:id="rId61"/>
    <p:sldId id="591" r:id="rId62"/>
    <p:sldId id="592" r:id="rId63"/>
    <p:sldId id="593" r:id="rId64"/>
    <p:sldId id="594" r:id="rId65"/>
    <p:sldId id="595" r:id="rId66"/>
    <p:sldId id="596" r:id="rId67"/>
    <p:sldId id="597" r:id="rId68"/>
    <p:sldId id="598" r:id="rId69"/>
    <p:sldId id="599" r:id="rId70"/>
    <p:sldId id="600" r:id="rId71"/>
    <p:sldId id="602" r:id="rId72"/>
    <p:sldId id="606" r:id="rId73"/>
    <p:sldId id="603" r:id="rId74"/>
    <p:sldId id="329" r:id="rId75"/>
    <p:sldId id="330" r:id="rId76"/>
  </p:sldIdLst>
  <p:sldSz cx="9144000" cy="6858000" type="screen4x3"/>
  <p:notesSz cx="6858000" cy="9144000"/>
  <p:defaultTextStyle>
    <a:defPPr>
      <a:defRPr lang="en-US"/>
    </a:defPPr>
    <a:lvl1pPr algn="l" rtl="0" eaLnBrk="0" fontAlgn="base" hangingPunct="0">
      <a:spcBef>
        <a:spcPct val="0"/>
      </a:spcBef>
      <a:spcAft>
        <a:spcPct val="0"/>
      </a:spcAft>
      <a:defRPr sz="2400"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itchFamily="18" charset="0"/>
        <a:ea typeface="+mn-ea"/>
        <a:cs typeface="+mn-cs"/>
      </a:defRPr>
    </a:lvl5pPr>
    <a:lvl6pPr marL="2286000" algn="l" defTabSz="914400" rtl="0" eaLnBrk="1" latinLnBrk="0" hangingPunct="1">
      <a:defRPr sz="2400" kern="1200">
        <a:solidFill>
          <a:schemeClr val="tx1"/>
        </a:solidFill>
        <a:latin typeface="Times New Roman" pitchFamily="18" charset="0"/>
        <a:ea typeface="+mn-ea"/>
        <a:cs typeface="+mn-cs"/>
      </a:defRPr>
    </a:lvl6pPr>
    <a:lvl7pPr marL="2743200" algn="l" defTabSz="914400" rtl="0" eaLnBrk="1" latinLnBrk="0" hangingPunct="1">
      <a:defRPr sz="2400" kern="1200">
        <a:solidFill>
          <a:schemeClr val="tx1"/>
        </a:solidFill>
        <a:latin typeface="Times New Roman" pitchFamily="18" charset="0"/>
        <a:ea typeface="+mn-ea"/>
        <a:cs typeface="+mn-cs"/>
      </a:defRPr>
    </a:lvl7pPr>
    <a:lvl8pPr marL="3200400" algn="l" defTabSz="914400" rtl="0" eaLnBrk="1" latinLnBrk="0" hangingPunct="1">
      <a:defRPr sz="2400" kern="1200">
        <a:solidFill>
          <a:schemeClr val="tx1"/>
        </a:solidFill>
        <a:latin typeface="Times New Roman" pitchFamily="18" charset="0"/>
        <a:ea typeface="+mn-ea"/>
        <a:cs typeface="+mn-cs"/>
      </a:defRPr>
    </a:lvl8pPr>
    <a:lvl9pPr marL="3657600" algn="l" defTabSz="914400" rtl="0" eaLnBrk="1" latinLnBrk="0" hangingPunct="1">
      <a:defRPr sz="2400" kern="1200">
        <a:solidFill>
          <a:schemeClr val="tx1"/>
        </a:solidFill>
        <a:latin typeface="Times New Roman" pitchFamily="18" charset="0"/>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FFF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6191756-D315-4721-B308-B4E4E9306A5C}" v="90" dt="2023-12-04T23:19:41.959"/>
    <p1510:client id="{1BDDAEFF-73C8-4103-B340-511443E12D76}" v="190" dt="2019-12-03T17:32:40.101"/>
    <p1510:client id="{227DE8A1-14C7-4D59-928E-60C842030CB8}" v="437" dt="2022-04-20T23:37:30.043"/>
    <p1510:client id="{23C08B4D-42E5-4E34-8837-886DACE8E9B5}" v="758" dt="2020-12-03T22:40:24.657"/>
    <p1510:client id="{937953D1-9D5E-46C6-953B-DA5EB4B7FD69}" v="98" dt="2019-12-03T01:07:43.614"/>
    <p1510:client id="{985873E8-EA8D-4CDC-B919-233275B0FD0A}" v="269" dt="2023-12-04T23:18:28.601"/>
    <p1510:client id="{B2F6B094-07CC-4D45-A14A-BC6478E858FA}" v="310" dt="2023-12-04T23:25:28.794"/>
    <p1510:client id="{B8EC634D-639A-44DB-B08A-0F1DE6AC7C9E}" v="4" dt="2022-05-03T20:33:07.58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066" autoAdjust="0"/>
    <p:restoredTop sz="93836" autoAdjust="0"/>
  </p:normalViewPr>
  <p:slideViewPr>
    <p:cSldViewPr>
      <p:cViewPr>
        <p:scale>
          <a:sx n="99" d="100"/>
          <a:sy n="99" d="100"/>
        </p:scale>
        <p:origin x="976" y="6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viewProps" Target="viewProps.xml"/><Relationship Id="rId5" Type="http://schemas.openxmlformats.org/officeDocument/2006/relationships/slide" Target="slides/slide3.xml"/><Relationship Id="rId61" Type="http://schemas.openxmlformats.org/officeDocument/2006/relationships/slide" Target="slides/slide59.xml"/><Relationship Id="rId82" Type="http://schemas.microsoft.com/office/2016/11/relationships/changesInfo" Target="changesInfos/changesInfo1.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notesMaster" Target="notesMasters/notesMaster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theme" Target="theme/theme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VID TYMOSZENKO" clId="Web-{B2F6B094-07CC-4D45-A14A-BC6478E858FA}"/>
    <pc:docChg chg="addSld delSld modSld">
      <pc:chgData name="DAVID TYMOSZENKO" userId="" providerId="" clId="Web-{B2F6B094-07CC-4D45-A14A-BC6478E858FA}" dt="2023-12-04T23:25:27.888" v="180" actId="20577"/>
      <pc:docMkLst>
        <pc:docMk/>
      </pc:docMkLst>
      <pc:sldChg chg="addSp delSp modSp">
        <pc:chgData name="DAVID TYMOSZENKO" userId="" providerId="" clId="Web-{B2F6B094-07CC-4D45-A14A-BC6478E858FA}" dt="2023-12-04T23:17:13.312" v="3" actId="1076"/>
        <pc:sldMkLst>
          <pc:docMk/>
          <pc:sldMk cId="0" sldId="329"/>
        </pc:sldMkLst>
        <pc:spChg chg="add mod">
          <ac:chgData name="DAVID TYMOSZENKO" userId="" providerId="" clId="Web-{B2F6B094-07CC-4D45-A14A-BC6478E858FA}" dt="2023-12-04T23:17:13.312" v="3" actId="1076"/>
          <ac:spMkLst>
            <pc:docMk/>
            <pc:sldMk cId="0" sldId="329"/>
            <ac:spMk id="23" creationId="{E6CB845C-9071-5435-9764-886B9A2B5212}"/>
          </ac:spMkLst>
        </pc:spChg>
        <pc:spChg chg="del mod">
          <ac:chgData name="DAVID TYMOSZENKO" userId="" providerId="" clId="Web-{B2F6B094-07CC-4D45-A14A-BC6478E858FA}" dt="2023-12-04T23:17:08.499" v="1"/>
          <ac:spMkLst>
            <pc:docMk/>
            <pc:sldMk cId="0" sldId="329"/>
            <ac:spMk id="73730" creationId="{00000000-0000-0000-0000-000000000000}"/>
          </ac:spMkLst>
        </pc:spChg>
      </pc:sldChg>
      <pc:sldChg chg="addSp delSp modSp">
        <pc:chgData name="DAVID TYMOSZENKO" userId="" providerId="" clId="Web-{B2F6B094-07CC-4D45-A14A-BC6478E858FA}" dt="2023-12-04T23:17:35.890" v="7"/>
        <pc:sldMkLst>
          <pc:docMk/>
          <pc:sldMk cId="0" sldId="330"/>
        </pc:sldMkLst>
        <pc:spChg chg="del mod">
          <ac:chgData name="DAVID TYMOSZENKO" userId="" providerId="" clId="Web-{B2F6B094-07CC-4D45-A14A-BC6478E858FA}" dt="2023-12-04T23:17:35.047" v="6"/>
          <ac:spMkLst>
            <pc:docMk/>
            <pc:sldMk cId="0" sldId="330"/>
            <ac:spMk id="3" creationId="{57692A08-2B42-45F1-8023-481A17E4C81E}"/>
          </ac:spMkLst>
        </pc:spChg>
        <pc:spChg chg="add">
          <ac:chgData name="DAVID TYMOSZENKO" userId="" providerId="" clId="Web-{B2F6B094-07CC-4D45-A14A-BC6478E858FA}" dt="2023-12-04T23:17:35.890" v="7"/>
          <ac:spMkLst>
            <pc:docMk/>
            <pc:sldMk cId="0" sldId="330"/>
            <ac:spMk id="4" creationId="{7F73D61D-C799-3935-4849-8116D51BBF68}"/>
          </ac:spMkLst>
        </pc:spChg>
      </pc:sldChg>
      <pc:sldChg chg="addSp delSp modSp">
        <pc:chgData name="DAVID TYMOSZENKO" userId="" providerId="" clId="Web-{B2F6B094-07CC-4D45-A14A-BC6478E858FA}" dt="2023-12-04T23:25:12.200" v="139" actId="20577"/>
        <pc:sldMkLst>
          <pc:docMk/>
          <pc:sldMk cId="0" sldId="575"/>
        </pc:sldMkLst>
        <pc:spChg chg="add mod">
          <ac:chgData name="DAVID TYMOSZENKO" userId="" providerId="" clId="Web-{B2F6B094-07CC-4D45-A14A-BC6478E858FA}" dt="2023-12-04T23:25:12.200" v="139" actId="20577"/>
          <ac:spMkLst>
            <pc:docMk/>
            <pc:sldMk cId="0" sldId="575"/>
            <ac:spMk id="3" creationId="{7DEDAD2A-EA27-3A1B-205D-686662E9D8D4}"/>
          </ac:spMkLst>
        </pc:spChg>
        <pc:spChg chg="del">
          <ac:chgData name="DAVID TYMOSZENKO" userId="" providerId="" clId="Web-{B2F6B094-07CC-4D45-A14A-BC6478E858FA}" dt="2023-12-04T23:23:24.041" v="47"/>
          <ac:spMkLst>
            <pc:docMk/>
            <pc:sldMk cId="0" sldId="575"/>
            <ac:spMk id="7" creationId="{7067989E-5A44-4477-BA2A-A2D292A9BA23}"/>
          </ac:spMkLst>
        </pc:spChg>
        <pc:spChg chg="del">
          <ac:chgData name="DAVID TYMOSZENKO" userId="" providerId="" clId="Web-{B2F6B094-07CC-4D45-A14A-BC6478E858FA}" dt="2023-12-04T23:23:26.494" v="48"/>
          <ac:spMkLst>
            <pc:docMk/>
            <pc:sldMk cId="0" sldId="575"/>
            <ac:spMk id="8" creationId="{CD8E2FBB-6A7B-4C66-8DD1-F9CE92089E5B}"/>
          </ac:spMkLst>
        </pc:spChg>
      </pc:sldChg>
      <pc:sldChg chg="addSp delSp modSp">
        <pc:chgData name="DAVID TYMOSZENKO" userId="" providerId="" clId="Web-{B2F6B094-07CC-4D45-A14A-BC6478E858FA}" dt="2023-12-04T23:25:27.888" v="180" actId="20577"/>
        <pc:sldMkLst>
          <pc:docMk/>
          <pc:sldMk cId="0" sldId="576"/>
        </pc:sldMkLst>
        <pc:spChg chg="add mod">
          <ac:chgData name="DAVID TYMOSZENKO" userId="" providerId="" clId="Web-{B2F6B094-07CC-4D45-A14A-BC6478E858FA}" dt="2023-12-04T23:25:27.888" v="180" actId="20577"/>
          <ac:spMkLst>
            <pc:docMk/>
            <pc:sldMk cId="0" sldId="576"/>
            <ac:spMk id="2" creationId="{48746068-9D41-B555-D8E2-6F7817EA0CE8}"/>
          </ac:spMkLst>
        </pc:spChg>
        <pc:spChg chg="del">
          <ac:chgData name="DAVID TYMOSZENKO" userId="" providerId="" clId="Web-{B2F6B094-07CC-4D45-A14A-BC6478E858FA}" dt="2023-12-04T23:23:16.275" v="45"/>
          <ac:spMkLst>
            <pc:docMk/>
            <pc:sldMk cId="0" sldId="576"/>
            <ac:spMk id="5" creationId="{F3C7C10C-5DEC-453C-90D2-EB4544F26C5C}"/>
          </ac:spMkLst>
        </pc:spChg>
        <pc:spChg chg="del">
          <ac:chgData name="DAVID TYMOSZENKO" userId="" providerId="" clId="Web-{B2F6B094-07CC-4D45-A14A-BC6478E858FA}" dt="2023-12-04T23:23:20.025" v="46"/>
          <ac:spMkLst>
            <pc:docMk/>
            <pc:sldMk cId="0" sldId="576"/>
            <ac:spMk id="6" creationId="{C1879543-13EE-489B-9630-5A6679DA1D48}"/>
          </ac:spMkLst>
        </pc:spChg>
      </pc:sldChg>
      <pc:sldChg chg="addSp delSp">
        <pc:chgData name="DAVID TYMOSZENKO" userId="" providerId="" clId="Web-{B2F6B094-07CC-4D45-A14A-BC6478E858FA}" dt="2023-12-04T23:22:12.367" v="36"/>
        <pc:sldMkLst>
          <pc:docMk/>
          <pc:sldMk cId="0" sldId="577"/>
        </pc:sldMkLst>
        <pc:spChg chg="add">
          <ac:chgData name="DAVID TYMOSZENKO" userId="" providerId="" clId="Web-{B2F6B094-07CC-4D45-A14A-BC6478E858FA}" dt="2023-12-04T23:22:05.492" v="35"/>
          <ac:spMkLst>
            <pc:docMk/>
            <pc:sldMk cId="0" sldId="577"/>
            <ac:spMk id="4" creationId="{9EF130BD-B73B-5AB8-43B2-DC718AAC4F6F}"/>
          </ac:spMkLst>
        </pc:spChg>
        <pc:spChg chg="add">
          <ac:chgData name="DAVID TYMOSZENKO" userId="" providerId="" clId="Web-{B2F6B094-07CC-4D45-A14A-BC6478E858FA}" dt="2023-12-04T23:22:12.367" v="36"/>
          <ac:spMkLst>
            <pc:docMk/>
            <pc:sldMk cId="0" sldId="577"/>
            <ac:spMk id="6" creationId="{A0D65B5D-E56F-6AAD-C106-296CAC413BC6}"/>
          </ac:spMkLst>
        </pc:spChg>
        <pc:spChg chg="del">
          <ac:chgData name="DAVID TYMOSZENKO" userId="" providerId="" clId="Web-{B2F6B094-07CC-4D45-A14A-BC6478E858FA}" dt="2023-12-04T23:21:48.397" v="33"/>
          <ac:spMkLst>
            <pc:docMk/>
            <pc:sldMk cId="0" sldId="577"/>
            <ac:spMk id="7" creationId="{59933C0E-621C-42C6-8692-58AF79BA7071}"/>
          </ac:spMkLst>
        </pc:spChg>
      </pc:sldChg>
      <pc:sldChg chg="addSp delSp modSp">
        <pc:chgData name="DAVID TYMOSZENKO" userId="" providerId="" clId="Web-{B2F6B094-07CC-4D45-A14A-BC6478E858FA}" dt="2023-12-04T23:23:08.181" v="44" actId="1076"/>
        <pc:sldMkLst>
          <pc:docMk/>
          <pc:sldMk cId="0" sldId="578"/>
        </pc:sldMkLst>
        <pc:spChg chg="add del mod">
          <ac:chgData name="DAVID TYMOSZENKO" userId="" providerId="" clId="Web-{B2F6B094-07CC-4D45-A14A-BC6478E858FA}" dt="2023-12-04T23:22:41.524" v="41"/>
          <ac:spMkLst>
            <pc:docMk/>
            <pc:sldMk cId="0" sldId="578"/>
            <ac:spMk id="4" creationId="{F667AEF6-CD6F-C19B-A0A1-88735DE2D1FE}"/>
          </ac:spMkLst>
        </pc:spChg>
        <pc:spChg chg="del">
          <ac:chgData name="DAVID TYMOSZENKO" userId="" providerId="" clId="Web-{B2F6B094-07CC-4D45-A14A-BC6478E858FA}" dt="2023-12-04T23:21:38.163" v="31"/>
          <ac:spMkLst>
            <pc:docMk/>
            <pc:sldMk cId="0" sldId="578"/>
            <ac:spMk id="6" creationId="{AAEFD3BB-294C-41F0-AF7A-9E34CDF6D3D0}"/>
          </ac:spMkLst>
        </pc:spChg>
        <pc:spChg chg="add mod">
          <ac:chgData name="DAVID TYMOSZENKO" userId="" providerId="" clId="Web-{B2F6B094-07CC-4D45-A14A-BC6478E858FA}" dt="2023-12-04T23:23:08.181" v="44" actId="1076"/>
          <ac:spMkLst>
            <pc:docMk/>
            <pc:sldMk cId="0" sldId="578"/>
            <ac:spMk id="7" creationId="{E886F5A6-1645-A346-A2DA-7298B57C5177}"/>
          </ac:spMkLst>
        </pc:spChg>
        <pc:spChg chg="add">
          <ac:chgData name="DAVID TYMOSZENKO" userId="" providerId="" clId="Web-{B2F6B094-07CC-4D45-A14A-BC6478E858FA}" dt="2023-12-04T23:23:04.509" v="43"/>
          <ac:spMkLst>
            <pc:docMk/>
            <pc:sldMk cId="0" sldId="578"/>
            <ac:spMk id="9" creationId="{CD06714C-1EE6-98ED-1B62-6648964FECCE}"/>
          </ac:spMkLst>
        </pc:spChg>
      </pc:sldChg>
      <pc:sldChg chg="addSp delSp modSp">
        <pc:chgData name="DAVID TYMOSZENKO" userId="" providerId="" clId="Web-{B2F6B094-07CC-4D45-A14A-BC6478E858FA}" dt="2023-12-04T23:21:43.241" v="32"/>
        <pc:sldMkLst>
          <pc:docMk/>
          <pc:sldMk cId="0" sldId="579"/>
        </pc:sldMkLst>
        <pc:spChg chg="del">
          <ac:chgData name="DAVID TYMOSZENKO" userId="" providerId="" clId="Web-{B2F6B094-07CC-4D45-A14A-BC6478E858FA}" dt="2023-12-04T23:21:20.881" v="26"/>
          <ac:spMkLst>
            <pc:docMk/>
            <pc:sldMk cId="0" sldId="579"/>
            <ac:spMk id="3" creationId="{9DC215F2-9AC6-4CAA-BE3D-BD69D90EB66D}"/>
          </ac:spMkLst>
        </pc:spChg>
        <pc:spChg chg="del mod">
          <ac:chgData name="DAVID TYMOSZENKO" userId="" providerId="" clId="Web-{B2F6B094-07CC-4D45-A14A-BC6478E858FA}" dt="2023-12-04T23:21:24.459" v="28"/>
          <ac:spMkLst>
            <pc:docMk/>
            <pc:sldMk cId="0" sldId="579"/>
            <ac:spMk id="4" creationId="{7060D9AE-4114-4118-95D4-08BFA70DF4AD}"/>
          </ac:spMkLst>
        </pc:spChg>
        <pc:spChg chg="del">
          <ac:chgData name="DAVID TYMOSZENKO" userId="" providerId="" clId="Web-{B2F6B094-07CC-4D45-A14A-BC6478E858FA}" dt="2023-12-04T23:21:26.381" v="29"/>
          <ac:spMkLst>
            <pc:docMk/>
            <pc:sldMk cId="0" sldId="579"/>
            <ac:spMk id="5" creationId="{38D88908-4E14-477F-B65B-9F8ABD6FD93A}"/>
          </ac:spMkLst>
        </pc:spChg>
        <pc:spChg chg="add">
          <ac:chgData name="DAVID TYMOSZENKO" userId="" providerId="" clId="Web-{B2F6B094-07CC-4D45-A14A-BC6478E858FA}" dt="2023-12-04T23:21:43.241" v="32"/>
          <ac:spMkLst>
            <pc:docMk/>
            <pc:sldMk cId="0" sldId="579"/>
            <ac:spMk id="8" creationId="{481D5D09-2703-4491-285F-FB3A4AFBFCDF}"/>
          </ac:spMkLst>
        </pc:spChg>
      </pc:sldChg>
      <pc:sldChg chg="addSp delSp modSp">
        <pc:chgData name="DAVID TYMOSZENKO" userId="" providerId="" clId="Web-{B2F6B094-07CC-4D45-A14A-BC6478E858FA}" dt="2023-12-04T23:21:32.975" v="30"/>
        <pc:sldMkLst>
          <pc:docMk/>
          <pc:sldMk cId="0" sldId="580"/>
        </pc:sldMkLst>
        <pc:spChg chg="del">
          <ac:chgData name="DAVID TYMOSZENKO" userId="" providerId="" clId="Web-{B2F6B094-07CC-4D45-A14A-BC6478E858FA}" dt="2023-12-04T23:21:05.209" v="22"/>
          <ac:spMkLst>
            <pc:docMk/>
            <pc:sldMk cId="0" sldId="580"/>
            <ac:spMk id="3" creationId="{6B3EE9CC-A082-4864-B0F0-63F01F4258EF}"/>
          </ac:spMkLst>
        </pc:spChg>
        <pc:spChg chg="add">
          <ac:chgData name="DAVID TYMOSZENKO" userId="" providerId="" clId="Web-{B2F6B094-07CC-4D45-A14A-BC6478E858FA}" dt="2023-12-04T23:21:32.975" v="30"/>
          <ac:spMkLst>
            <pc:docMk/>
            <pc:sldMk cId="0" sldId="580"/>
            <ac:spMk id="6" creationId="{20E7E7E6-9DD4-7488-1B49-D42919C21EF1}"/>
          </ac:spMkLst>
        </pc:spChg>
        <pc:spChg chg="del">
          <ac:chgData name="DAVID TYMOSZENKO" userId="" providerId="" clId="Web-{B2F6B094-07CC-4D45-A14A-BC6478E858FA}" dt="2023-12-04T23:21:08.881" v="23"/>
          <ac:spMkLst>
            <pc:docMk/>
            <pc:sldMk cId="0" sldId="580"/>
            <ac:spMk id="12" creationId="{8DA7CCD4-D63D-4449-99D8-BFECED6AFF4E}"/>
          </ac:spMkLst>
        </pc:spChg>
        <pc:spChg chg="del mod">
          <ac:chgData name="DAVID TYMOSZENKO" userId="" providerId="" clId="Web-{B2F6B094-07CC-4D45-A14A-BC6478E858FA}" dt="2023-12-04T23:21:14.521" v="25"/>
          <ac:spMkLst>
            <pc:docMk/>
            <pc:sldMk cId="0" sldId="580"/>
            <ac:spMk id="16" creationId="{A56506AC-ADBE-402C-8496-63C33836A1D5}"/>
          </ac:spMkLst>
        </pc:spChg>
      </pc:sldChg>
      <pc:sldChg chg="addSp delSp modSp">
        <pc:chgData name="DAVID TYMOSZENKO" userId="" providerId="" clId="Web-{B2F6B094-07CC-4D45-A14A-BC6478E858FA}" dt="2023-12-04T23:20:22.223" v="15" actId="1076"/>
        <pc:sldMkLst>
          <pc:docMk/>
          <pc:sldMk cId="0" sldId="581"/>
        </pc:sldMkLst>
        <pc:spChg chg="add">
          <ac:chgData name="DAVID TYMOSZENKO" userId="" providerId="" clId="Web-{B2F6B094-07CC-4D45-A14A-BC6478E858FA}" dt="2023-12-04T23:18:15.142" v="10"/>
          <ac:spMkLst>
            <pc:docMk/>
            <pc:sldMk cId="0" sldId="581"/>
            <ac:spMk id="2" creationId="{77F2E60E-FD79-9254-D2BF-50D55047012D}"/>
          </ac:spMkLst>
        </pc:spChg>
        <pc:spChg chg="add">
          <ac:chgData name="DAVID TYMOSZENKO" userId="" providerId="" clId="Web-{B2F6B094-07CC-4D45-A14A-BC6478E858FA}" dt="2023-12-04T23:19:55.785" v="12"/>
          <ac:spMkLst>
            <pc:docMk/>
            <pc:sldMk cId="0" sldId="581"/>
            <ac:spMk id="4" creationId="{1EAFE956-3AC6-8DA4-CC6B-6B05259EA2CB}"/>
          </ac:spMkLst>
        </pc:spChg>
        <pc:spChg chg="add mod">
          <ac:chgData name="DAVID TYMOSZENKO" userId="" providerId="" clId="Web-{B2F6B094-07CC-4D45-A14A-BC6478E858FA}" dt="2023-12-04T23:20:22.223" v="15" actId="1076"/>
          <ac:spMkLst>
            <pc:docMk/>
            <pc:sldMk cId="0" sldId="581"/>
            <ac:spMk id="6" creationId="{B00DEFF6-0D9D-CBDE-729B-6BDA65289A26}"/>
          </ac:spMkLst>
        </pc:spChg>
        <pc:spChg chg="del">
          <ac:chgData name="DAVID TYMOSZENKO" userId="" providerId="" clId="Web-{B2F6B094-07CC-4D45-A14A-BC6478E858FA}" dt="2023-12-04T23:17:56.610" v="8"/>
          <ac:spMkLst>
            <pc:docMk/>
            <pc:sldMk cId="0" sldId="581"/>
            <ac:spMk id="8" creationId="{ADA112D9-8B8E-44FE-BD96-468221C03B54}"/>
          </ac:spMkLst>
        </pc:spChg>
        <pc:spChg chg="add">
          <ac:chgData name="DAVID TYMOSZENKO" userId="" providerId="" clId="Web-{B2F6B094-07CC-4D45-A14A-BC6478E858FA}" dt="2023-12-04T23:20:13.473" v="14"/>
          <ac:spMkLst>
            <pc:docMk/>
            <pc:sldMk cId="0" sldId="581"/>
            <ac:spMk id="10" creationId="{40BA1C3E-FCEB-AF8A-4B17-1141FE459985}"/>
          </ac:spMkLst>
        </pc:spChg>
      </pc:sldChg>
      <pc:sldChg chg="addSp delSp modSp">
        <pc:chgData name="DAVID TYMOSZENKO" userId="" providerId="" clId="Web-{B2F6B094-07CC-4D45-A14A-BC6478E858FA}" dt="2023-12-04T23:20:56.396" v="21" actId="1076"/>
        <pc:sldMkLst>
          <pc:docMk/>
          <pc:sldMk cId="0" sldId="582"/>
        </pc:sldMkLst>
        <pc:spChg chg="add mod">
          <ac:chgData name="DAVID TYMOSZENKO" userId="" providerId="" clId="Web-{B2F6B094-07CC-4D45-A14A-BC6478E858FA}" dt="2023-12-04T23:20:37.677" v="17" actId="1076"/>
          <ac:spMkLst>
            <pc:docMk/>
            <pc:sldMk cId="0" sldId="582"/>
            <ac:spMk id="3" creationId="{34E7558C-D59F-F0E4-CFFE-5C15042127C5}"/>
          </ac:spMkLst>
        </pc:spChg>
        <pc:spChg chg="add mod">
          <ac:chgData name="DAVID TYMOSZENKO" userId="" providerId="" clId="Web-{B2F6B094-07CC-4D45-A14A-BC6478E858FA}" dt="2023-12-04T23:20:47.568" v="19" actId="1076"/>
          <ac:spMkLst>
            <pc:docMk/>
            <pc:sldMk cId="0" sldId="582"/>
            <ac:spMk id="6" creationId="{9B6CC58E-1942-A134-2FA7-63A34712914A}"/>
          </ac:spMkLst>
        </pc:spChg>
        <pc:spChg chg="del">
          <ac:chgData name="DAVID TYMOSZENKO" userId="" providerId="" clId="Web-{B2F6B094-07CC-4D45-A14A-BC6478E858FA}" dt="2023-12-04T23:18:00.204" v="9"/>
          <ac:spMkLst>
            <pc:docMk/>
            <pc:sldMk cId="0" sldId="582"/>
            <ac:spMk id="7" creationId="{42331D1A-C175-4A2C-A96C-C0050CEA8967}"/>
          </ac:spMkLst>
        </pc:spChg>
        <pc:spChg chg="add mod">
          <ac:chgData name="DAVID TYMOSZENKO" userId="" providerId="" clId="Web-{B2F6B094-07CC-4D45-A14A-BC6478E858FA}" dt="2023-12-04T23:20:56.396" v="21" actId="1076"/>
          <ac:spMkLst>
            <pc:docMk/>
            <pc:sldMk cId="0" sldId="582"/>
            <ac:spMk id="9" creationId="{68CDD184-6CF7-55D3-DC7E-846351F0A86F}"/>
          </ac:spMkLst>
        </pc:spChg>
      </pc:sldChg>
      <pc:sldChg chg="new del">
        <pc:chgData name="DAVID TYMOSZENKO" userId="" providerId="" clId="Web-{B2F6B094-07CC-4D45-A14A-BC6478E858FA}" dt="2023-12-04T23:21:56.241" v="34"/>
        <pc:sldMkLst>
          <pc:docMk/>
          <pc:sldMk cId="3768342071" sldId="608"/>
        </pc:sldMkLst>
      </pc:sldChg>
    </pc:docChg>
  </pc:docChgLst>
  <pc:docChgLst>
    <pc:chgData clId="Web-{6B8FF8F0-4B7D-4B63-BD25-2C8702248444}"/>
    <pc:docChg chg="modSld">
      <pc:chgData name="" userId="" providerId="" clId="Web-{6B8FF8F0-4B7D-4B63-BD25-2C8702248444}" dt="2019-04-30T18:38:40.016" v="8" actId="20577"/>
      <pc:docMkLst>
        <pc:docMk/>
      </pc:docMkLst>
      <pc:sldChg chg="modSp">
        <pc:chgData name="" userId="" providerId="" clId="Web-{6B8FF8F0-4B7D-4B63-BD25-2C8702248444}" dt="2019-04-30T18:38:40.016" v="8" actId="20577"/>
        <pc:sldMkLst>
          <pc:docMk/>
          <pc:sldMk cId="0" sldId="578"/>
        </pc:sldMkLst>
        <pc:spChg chg="mod">
          <ac:chgData name="" userId="" providerId="" clId="Web-{6B8FF8F0-4B7D-4B63-BD25-2C8702248444}" dt="2019-04-30T18:38:40.016" v="8" actId="20577"/>
          <ac:spMkLst>
            <pc:docMk/>
            <pc:sldMk cId="0" sldId="578"/>
            <ac:spMk id="6" creationId="{AAEFD3BB-294C-41F0-AF7A-9E34CDF6D3D0}"/>
          </ac:spMkLst>
        </pc:spChg>
      </pc:sldChg>
    </pc:docChg>
  </pc:docChgLst>
  <pc:docChgLst>
    <pc:chgData name="ALEXA SIEGEL" clId="Web-{06191756-D315-4721-B308-B4E4E9306A5C}"/>
    <pc:docChg chg="modSld">
      <pc:chgData name="ALEXA SIEGEL" userId="" providerId="" clId="Web-{06191756-D315-4721-B308-B4E4E9306A5C}" dt="2023-12-04T23:19:41.959" v="69"/>
      <pc:docMkLst>
        <pc:docMk/>
      </pc:docMkLst>
      <pc:sldChg chg="delSp modSp">
        <pc:chgData name="ALEXA SIEGEL" userId="" providerId="" clId="Web-{06191756-D315-4721-B308-B4E4E9306A5C}" dt="2023-12-04T23:18:09.503" v="41"/>
        <pc:sldMkLst>
          <pc:docMk/>
          <pc:sldMk cId="0" sldId="547"/>
        </pc:sldMkLst>
        <pc:graphicFrameChg chg="del mod modGraphic">
          <ac:chgData name="ALEXA SIEGEL" userId="" providerId="" clId="Web-{06191756-D315-4721-B308-B4E4E9306A5C}" dt="2023-12-04T23:18:09.503" v="41"/>
          <ac:graphicFrameMkLst>
            <pc:docMk/>
            <pc:sldMk cId="0" sldId="547"/>
            <ac:graphicFrameMk id="8" creationId="{03ADD331-B0FF-4BBD-915F-3FAE3821EA33}"/>
          </ac:graphicFrameMkLst>
        </pc:graphicFrameChg>
      </pc:sldChg>
      <pc:sldChg chg="addSp delSp modSp">
        <pc:chgData name="ALEXA SIEGEL" userId="" providerId="" clId="Web-{06191756-D315-4721-B308-B4E4E9306A5C}" dt="2023-12-04T23:19:28.693" v="68" actId="1076"/>
        <pc:sldMkLst>
          <pc:docMk/>
          <pc:sldMk cId="0" sldId="548"/>
        </pc:sldMkLst>
        <pc:spChg chg="add del mod">
          <ac:chgData name="ALEXA SIEGEL" userId="" providerId="" clId="Web-{06191756-D315-4721-B308-B4E4E9306A5C}" dt="2023-12-04T23:19:17.130" v="67"/>
          <ac:spMkLst>
            <pc:docMk/>
            <pc:sldMk cId="0" sldId="548"/>
            <ac:spMk id="2" creationId="{F407E04A-5695-0B37-F94F-CE99BFB803EF}"/>
          </ac:spMkLst>
        </pc:spChg>
        <pc:graphicFrameChg chg="mod modGraphic">
          <ac:chgData name="ALEXA SIEGEL" userId="" providerId="" clId="Web-{06191756-D315-4721-B308-B4E4E9306A5C}" dt="2023-12-04T23:19:28.693" v="68" actId="1076"/>
          <ac:graphicFrameMkLst>
            <pc:docMk/>
            <pc:sldMk cId="0" sldId="548"/>
            <ac:graphicFrameMk id="17" creationId="{F001FFAE-1DBD-40A6-81A5-15B2F63D0905}"/>
          </ac:graphicFrameMkLst>
        </pc:graphicFrameChg>
      </pc:sldChg>
      <pc:sldChg chg="delSp">
        <pc:chgData name="ALEXA SIEGEL" userId="" providerId="" clId="Web-{06191756-D315-4721-B308-B4E4E9306A5C}" dt="2023-12-04T23:19:41.959" v="69"/>
        <pc:sldMkLst>
          <pc:docMk/>
          <pc:sldMk cId="0" sldId="549"/>
        </pc:sldMkLst>
        <pc:graphicFrameChg chg="del">
          <ac:chgData name="ALEXA SIEGEL" userId="" providerId="" clId="Web-{06191756-D315-4721-B308-B4E4E9306A5C}" dt="2023-12-04T23:19:41.959" v="69"/>
          <ac:graphicFrameMkLst>
            <pc:docMk/>
            <pc:sldMk cId="0" sldId="549"/>
            <ac:graphicFrameMk id="12" creationId="{12753B5C-954E-4F09-BE47-30DC2D2447AA}"/>
          </ac:graphicFrameMkLst>
        </pc:graphicFrameChg>
      </pc:sldChg>
    </pc:docChg>
  </pc:docChgLst>
  <pc:docChgLst>
    <pc:chgData clId="Web-{F4411658-0752-493C-945D-B632E9072E02}"/>
    <pc:docChg chg="modSld">
      <pc:chgData name="" userId="" providerId="" clId="Web-{F4411658-0752-493C-945D-B632E9072E02}" dt="2019-04-30T20:04:17.012" v="8" actId="20577"/>
      <pc:docMkLst>
        <pc:docMk/>
      </pc:docMkLst>
      <pc:sldChg chg="modSp">
        <pc:chgData name="" userId="" providerId="" clId="Web-{F4411658-0752-493C-945D-B632E9072E02}" dt="2019-04-30T20:04:17.012" v="8" actId="20577"/>
        <pc:sldMkLst>
          <pc:docMk/>
          <pc:sldMk cId="0" sldId="582"/>
        </pc:sldMkLst>
        <pc:spChg chg="mod">
          <ac:chgData name="" userId="" providerId="" clId="Web-{F4411658-0752-493C-945D-B632E9072E02}" dt="2019-04-30T20:04:17.012" v="8" actId="20577"/>
          <ac:spMkLst>
            <pc:docMk/>
            <pc:sldMk cId="0" sldId="582"/>
            <ac:spMk id="7" creationId="{42331D1A-C175-4A2C-A96C-C0050CEA8967}"/>
          </ac:spMkLst>
        </pc:spChg>
      </pc:sldChg>
    </pc:docChg>
  </pc:docChgLst>
  <pc:docChgLst>
    <pc:chgData clId="Web-{849D6C0A-9641-4B10-BA80-ABBBA87A9C23}"/>
    <pc:docChg chg="modSld">
      <pc:chgData name="" userId="" providerId="" clId="Web-{849D6C0A-9641-4B10-BA80-ABBBA87A9C23}" dt="2019-04-19T13:45:22.557" v="79" actId="14100"/>
      <pc:docMkLst>
        <pc:docMk/>
      </pc:docMkLst>
      <pc:sldChg chg="modSp">
        <pc:chgData name="" userId="" providerId="" clId="Web-{849D6C0A-9641-4B10-BA80-ABBBA87A9C23}" dt="2019-04-19T13:32:56.775" v="0" actId="20577"/>
        <pc:sldMkLst>
          <pc:docMk/>
          <pc:sldMk cId="0" sldId="544"/>
        </pc:sldMkLst>
        <pc:spChg chg="mod">
          <ac:chgData name="" userId="" providerId="" clId="Web-{849D6C0A-9641-4B10-BA80-ABBBA87A9C23}" dt="2019-04-19T13:32:56.775" v="0" actId="20577"/>
          <ac:spMkLst>
            <pc:docMk/>
            <pc:sldMk cId="0" sldId="544"/>
            <ac:spMk id="6" creationId="{E4C2DB74-3D63-4836-9287-6498A48D783A}"/>
          </ac:spMkLst>
        </pc:spChg>
      </pc:sldChg>
      <pc:sldChg chg="modSp">
        <pc:chgData name="" userId="" providerId="" clId="Web-{849D6C0A-9641-4B10-BA80-ABBBA87A9C23}" dt="2019-04-19T13:36:30.853" v="1" actId="20577"/>
        <pc:sldMkLst>
          <pc:docMk/>
          <pc:sldMk cId="0" sldId="546"/>
        </pc:sldMkLst>
        <pc:spChg chg="mod">
          <ac:chgData name="" userId="" providerId="" clId="Web-{849D6C0A-9641-4B10-BA80-ABBBA87A9C23}" dt="2019-04-19T13:36:30.853" v="1" actId="20577"/>
          <ac:spMkLst>
            <pc:docMk/>
            <pc:sldMk cId="0" sldId="546"/>
            <ac:spMk id="8" creationId="{313EEDE5-1E22-4DBB-91D1-B322E39F9A79}"/>
          </ac:spMkLst>
        </pc:spChg>
      </pc:sldChg>
      <pc:sldChg chg="modSp">
        <pc:chgData name="" userId="" providerId="" clId="Web-{849D6C0A-9641-4B10-BA80-ABBBA87A9C23}" dt="2019-04-19T13:37:35.963" v="8"/>
        <pc:sldMkLst>
          <pc:docMk/>
          <pc:sldMk cId="0" sldId="548"/>
        </pc:sldMkLst>
        <pc:graphicFrameChg chg="mod modGraphic">
          <ac:chgData name="" userId="" providerId="" clId="Web-{849D6C0A-9641-4B10-BA80-ABBBA87A9C23}" dt="2019-04-19T13:37:35.963" v="8"/>
          <ac:graphicFrameMkLst>
            <pc:docMk/>
            <pc:sldMk cId="0" sldId="548"/>
            <ac:graphicFrameMk id="17" creationId="{F001FFAE-1DBD-40A6-81A5-15B2F63D0905}"/>
          </ac:graphicFrameMkLst>
        </pc:graphicFrameChg>
      </pc:sldChg>
      <pc:sldChg chg="modSp">
        <pc:chgData name="" userId="" providerId="" clId="Web-{849D6C0A-9641-4B10-BA80-ABBBA87A9C23}" dt="2019-04-19T13:38:03.306" v="16"/>
        <pc:sldMkLst>
          <pc:docMk/>
          <pc:sldMk cId="0" sldId="550"/>
        </pc:sldMkLst>
        <pc:graphicFrameChg chg="mod modGraphic">
          <ac:chgData name="" userId="" providerId="" clId="Web-{849D6C0A-9641-4B10-BA80-ABBBA87A9C23}" dt="2019-04-19T13:38:03.306" v="16"/>
          <ac:graphicFrameMkLst>
            <pc:docMk/>
            <pc:sldMk cId="0" sldId="550"/>
            <ac:graphicFrameMk id="7" creationId="{49B22974-F87F-465C-9FF3-984FC391B9BA}"/>
          </ac:graphicFrameMkLst>
        </pc:graphicFrameChg>
      </pc:sldChg>
      <pc:sldChg chg="modSp">
        <pc:chgData name="" userId="" providerId="" clId="Web-{849D6C0A-9641-4B10-BA80-ABBBA87A9C23}" dt="2019-04-19T13:38:33.072" v="17" actId="20577"/>
        <pc:sldMkLst>
          <pc:docMk/>
          <pc:sldMk cId="0" sldId="552"/>
        </pc:sldMkLst>
        <pc:spChg chg="mod">
          <ac:chgData name="" userId="" providerId="" clId="Web-{849D6C0A-9641-4B10-BA80-ABBBA87A9C23}" dt="2019-04-19T13:38:33.072" v="17" actId="20577"/>
          <ac:spMkLst>
            <pc:docMk/>
            <pc:sldMk cId="0" sldId="552"/>
            <ac:spMk id="7" creationId="{A0771FEE-AE16-431D-ADEF-CD16613CADCB}"/>
          </ac:spMkLst>
        </pc:spChg>
      </pc:sldChg>
      <pc:sldChg chg="modSp">
        <pc:chgData name="" userId="" providerId="" clId="Web-{849D6C0A-9641-4B10-BA80-ABBBA87A9C23}" dt="2019-04-19T13:38:54.556" v="19" actId="20577"/>
        <pc:sldMkLst>
          <pc:docMk/>
          <pc:sldMk cId="0" sldId="554"/>
        </pc:sldMkLst>
        <pc:spChg chg="mod">
          <ac:chgData name="" userId="" providerId="" clId="Web-{849D6C0A-9641-4B10-BA80-ABBBA87A9C23}" dt="2019-04-19T13:38:54.556" v="19" actId="20577"/>
          <ac:spMkLst>
            <pc:docMk/>
            <pc:sldMk cId="0" sldId="554"/>
            <ac:spMk id="7" creationId="{66A3551C-BAA8-4CA1-971E-511D73AE4F02}"/>
          </ac:spMkLst>
        </pc:spChg>
      </pc:sldChg>
      <pc:sldChg chg="modSp">
        <pc:chgData name="" userId="" providerId="" clId="Web-{849D6C0A-9641-4B10-BA80-ABBBA87A9C23}" dt="2019-04-19T13:39:15.009" v="20" actId="20577"/>
        <pc:sldMkLst>
          <pc:docMk/>
          <pc:sldMk cId="0" sldId="556"/>
        </pc:sldMkLst>
        <pc:spChg chg="mod">
          <ac:chgData name="" userId="" providerId="" clId="Web-{849D6C0A-9641-4B10-BA80-ABBBA87A9C23}" dt="2019-04-19T13:39:15.009" v="20" actId="20577"/>
          <ac:spMkLst>
            <pc:docMk/>
            <pc:sldMk cId="0" sldId="556"/>
            <ac:spMk id="12" creationId="{BE744F12-4DC2-4523-9784-13FBB0AF7E83}"/>
          </ac:spMkLst>
        </pc:spChg>
      </pc:sldChg>
      <pc:sldChg chg="modSp">
        <pc:chgData name="" userId="" providerId="" clId="Web-{849D6C0A-9641-4B10-BA80-ABBBA87A9C23}" dt="2019-04-19T13:39:29.650" v="23" actId="20577"/>
        <pc:sldMkLst>
          <pc:docMk/>
          <pc:sldMk cId="0" sldId="558"/>
        </pc:sldMkLst>
        <pc:spChg chg="mod">
          <ac:chgData name="" userId="" providerId="" clId="Web-{849D6C0A-9641-4B10-BA80-ABBBA87A9C23}" dt="2019-04-19T13:39:29.650" v="23" actId="20577"/>
          <ac:spMkLst>
            <pc:docMk/>
            <pc:sldMk cId="0" sldId="558"/>
            <ac:spMk id="5" creationId="{7F5F3447-C7E9-4AA7-BC92-541346FED948}"/>
          </ac:spMkLst>
        </pc:spChg>
      </pc:sldChg>
      <pc:sldChg chg="modSp">
        <pc:chgData name="" userId="" providerId="" clId="Web-{849D6C0A-9641-4B10-BA80-ABBBA87A9C23}" dt="2019-04-19T13:40:10.166" v="28" actId="20577"/>
        <pc:sldMkLst>
          <pc:docMk/>
          <pc:sldMk cId="0" sldId="560"/>
        </pc:sldMkLst>
        <pc:spChg chg="mod">
          <ac:chgData name="" userId="" providerId="" clId="Web-{849D6C0A-9641-4B10-BA80-ABBBA87A9C23}" dt="2019-04-19T13:40:10.166" v="28" actId="20577"/>
          <ac:spMkLst>
            <pc:docMk/>
            <pc:sldMk cId="0" sldId="560"/>
            <ac:spMk id="5" creationId="{2AC9AD2B-B06C-43F2-92D7-72BA82F962C5}"/>
          </ac:spMkLst>
        </pc:spChg>
      </pc:sldChg>
      <pc:sldChg chg="modSp">
        <pc:chgData name="" userId="" providerId="" clId="Web-{849D6C0A-9641-4B10-BA80-ABBBA87A9C23}" dt="2019-04-19T13:40:25.697" v="31" actId="20577"/>
        <pc:sldMkLst>
          <pc:docMk/>
          <pc:sldMk cId="0" sldId="562"/>
        </pc:sldMkLst>
        <pc:spChg chg="mod">
          <ac:chgData name="" userId="" providerId="" clId="Web-{849D6C0A-9641-4B10-BA80-ABBBA87A9C23}" dt="2019-04-19T13:40:25.697" v="31" actId="20577"/>
          <ac:spMkLst>
            <pc:docMk/>
            <pc:sldMk cId="0" sldId="562"/>
            <ac:spMk id="5" creationId="{25894F64-468E-43E7-939D-3B66E3FE8855}"/>
          </ac:spMkLst>
        </pc:spChg>
      </pc:sldChg>
      <pc:sldChg chg="modSp">
        <pc:chgData name="" userId="" providerId="" clId="Web-{849D6C0A-9641-4B10-BA80-ABBBA87A9C23}" dt="2019-04-19T13:40:37.260" v="34" actId="20577"/>
        <pc:sldMkLst>
          <pc:docMk/>
          <pc:sldMk cId="0" sldId="564"/>
        </pc:sldMkLst>
        <pc:spChg chg="mod">
          <ac:chgData name="" userId="" providerId="" clId="Web-{849D6C0A-9641-4B10-BA80-ABBBA87A9C23}" dt="2019-04-19T13:40:37.260" v="34" actId="20577"/>
          <ac:spMkLst>
            <pc:docMk/>
            <pc:sldMk cId="0" sldId="564"/>
            <ac:spMk id="6" creationId="{4E5BBB0C-CB44-47A5-B271-EE748A0FEF79}"/>
          </ac:spMkLst>
        </pc:spChg>
      </pc:sldChg>
      <pc:sldChg chg="modSp">
        <pc:chgData name="" userId="" providerId="" clId="Web-{849D6C0A-9641-4B10-BA80-ABBBA87A9C23}" dt="2019-04-19T13:40:57.822" v="40" actId="20577"/>
        <pc:sldMkLst>
          <pc:docMk/>
          <pc:sldMk cId="0" sldId="566"/>
        </pc:sldMkLst>
        <pc:spChg chg="mod">
          <ac:chgData name="" userId="" providerId="" clId="Web-{849D6C0A-9641-4B10-BA80-ABBBA87A9C23}" dt="2019-04-19T13:40:57.822" v="40" actId="20577"/>
          <ac:spMkLst>
            <pc:docMk/>
            <pc:sldMk cId="0" sldId="566"/>
            <ac:spMk id="5" creationId="{11641417-FE65-4999-81A8-8967A86A0DB6}"/>
          </ac:spMkLst>
        </pc:spChg>
      </pc:sldChg>
      <pc:sldChg chg="modSp">
        <pc:chgData name="" userId="" providerId="" clId="Web-{849D6C0A-9641-4B10-BA80-ABBBA87A9C23}" dt="2019-04-19T13:41:09.682" v="43" actId="20577"/>
        <pc:sldMkLst>
          <pc:docMk/>
          <pc:sldMk cId="0" sldId="568"/>
        </pc:sldMkLst>
        <pc:spChg chg="mod">
          <ac:chgData name="" userId="" providerId="" clId="Web-{849D6C0A-9641-4B10-BA80-ABBBA87A9C23}" dt="2019-04-19T13:41:09.682" v="43" actId="20577"/>
          <ac:spMkLst>
            <pc:docMk/>
            <pc:sldMk cId="0" sldId="568"/>
            <ac:spMk id="10" creationId="{CD955AA5-B25A-4A37-AE28-BDC6104F352B}"/>
          </ac:spMkLst>
        </pc:spChg>
      </pc:sldChg>
      <pc:sldChg chg="modSp">
        <pc:chgData name="" userId="" providerId="" clId="Web-{849D6C0A-9641-4B10-BA80-ABBBA87A9C23}" dt="2019-04-19T13:41:20.775" v="44" actId="20577"/>
        <pc:sldMkLst>
          <pc:docMk/>
          <pc:sldMk cId="0" sldId="570"/>
        </pc:sldMkLst>
        <pc:spChg chg="mod">
          <ac:chgData name="" userId="" providerId="" clId="Web-{849D6C0A-9641-4B10-BA80-ABBBA87A9C23}" dt="2019-04-19T13:41:20.775" v="44" actId="20577"/>
          <ac:spMkLst>
            <pc:docMk/>
            <pc:sldMk cId="0" sldId="570"/>
            <ac:spMk id="9" creationId="{DB992E62-11D8-4C73-8215-3758E688B80E}"/>
          </ac:spMkLst>
        </pc:spChg>
      </pc:sldChg>
      <pc:sldChg chg="modSp">
        <pc:chgData name="" userId="" providerId="" clId="Web-{849D6C0A-9641-4B10-BA80-ABBBA87A9C23}" dt="2019-04-19T13:41:38.478" v="45" actId="20577"/>
        <pc:sldMkLst>
          <pc:docMk/>
          <pc:sldMk cId="0" sldId="572"/>
        </pc:sldMkLst>
        <pc:spChg chg="mod">
          <ac:chgData name="" userId="" providerId="" clId="Web-{849D6C0A-9641-4B10-BA80-ABBBA87A9C23}" dt="2019-04-19T13:41:38.478" v="45" actId="20577"/>
          <ac:spMkLst>
            <pc:docMk/>
            <pc:sldMk cId="0" sldId="572"/>
            <ac:spMk id="7" creationId="{AB49BCD4-3107-49AB-80DF-FC55B47C60EF}"/>
          </ac:spMkLst>
        </pc:spChg>
      </pc:sldChg>
      <pc:sldChg chg="modSp">
        <pc:chgData name="" userId="" providerId="" clId="Web-{849D6C0A-9641-4B10-BA80-ABBBA87A9C23}" dt="2019-04-19T13:41:50.135" v="46" actId="20577"/>
        <pc:sldMkLst>
          <pc:docMk/>
          <pc:sldMk cId="0" sldId="574"/>
        </pc:sldMkLst>
        <pc:spChg chg="mod">
          <ac:chgData name="" userId="" providerId="" clId="Web-{849D6C0A-9641-4B10-BA80-ABBBA87A9C23}" dt="2019-04-19T13:41:50.135" v="46" actId="20577"/>
          <ac:spMkLst>
            <pc:docMk/>
            <pc:sldMk cId="0" sldId="574"/>
            <ac:spMk id="6" creationId="{3217AD5F-22EE-4787-90C9-C734FCC1F8F7}"/>
          </ac:spMkLst>
        </pc:spChg>
      </pc:sldChg>
      <pc:sldChg chg="modSp">
        <pc:chgData name="" userId="" providerId="" clId="Web-{849D6C0A-9641-4B10-BA80-ABBBA87A9C23}" dt="2019-04-19T13:42:03.791" v="47" actId="20577"/>
        <pc:sldMkLst>
          <pc:docMk/>
          <pc:sldMk cId="0" sldId="576"/>
        </pc:sldMkLst>
        <pc:spChg chg="mod">
          <ac:chgData name="" userId="" providerId="" clId="Web-{849D6C0A-9641-4B10-BA80-ABBBA87A9C23}" dt="2019-04-19T13:42:03.791" v="47" actId="20577"/>
          <ac:spMkLst>
            <pc:docMk/>
            <pc:sldMk cId="0" sldId="576"/>
            <ac:spMk id="6" creationId="{C1879543-13EE-489B-9630-5A6679DA1D48}"/>
          </ac:spMkLst>
        </pc:spChg>
      </pc:sldChg>
      <pc:sldChg chg="modSp">
        <pc:chgData name="" userId="" providerId="" clId="Web-{849D6C0A-9641-4B10-BA80-ABBBA87A9C23}" dt="2019-04-19T13:42:12.447" v="49" actId="20577"/>
        <pc:sldMkLst>
          <pc:docMk/>
          <pc:sldMk cId="0" sldId="578"/>
        </pc:sldMkLst>
        <pc:spChg chg="mod">
          <ac:chgData name="" userId="" providerId="" clId="Web-{849D6C0A-9641-4B10-BA80-ABBBA87A9C23}" dt="2019-04-19T13:42:12.447" v="49" actId="20577"/>
          <ac:spMkLst>
            <pc:docMk/>
            <pc:sldMk cId="0" sldId="578"/>
            <ac:spMk id="6" creationId="{AAEFD3BB-294C-41F0-AF7A-9E34CDF6D3D0}"/>
          </ac:spMkLst>
        </pc:spChg>
      </pc:sldChg>
      <pc:sldChg chg="modSp">
        <pc:chgData name="" userId="" providerId="" clId="Web-{849D6C0A-9641-4B10-BA80-ABBBA87A9C23}" dt="2019-04-19T13:42:47.666" v="52" actId="20577"/>
        <pc:sldMkLst>
          <pc:docMk/>
          <pc:sldMk cId="0" sldId="580"/>
        </pc:sldMkLst>
        <pc:spChg chg="mod">
          <ac:chgData name="" userId="" providerId="" clId="Web-{849D6C0A-9641-4B10-BA80-ABBBA87A9C23}" dt="2019-04-19T13:42:47.666" v="52" actId="20577"/>
          <ac:spMkLst>
            <pc:docMk/>
            <pc:sldMk cId="0" sldId="580"/>
            <ac:spMk id="7" creationId="{BD707334-D31E-4C02-9F25-B87DB259FF9B}"/>
          </ac:spMkLst>
        </pc:spChg>
      </pc:sldChg>
      <pc:sldChg chg="modSp">
        <pc:chgData name="" userId="" providerId="" clId="Web-{849D6C0A-9641-4B10-BA80-ABBBA87A9C23}" dt="2019-04-19T13:43:35.510" v="61" actId="20577"/>
        <pc:sldMkLst>
          <pc:docMk/>
          <pc:sldMk cId="0" sldId="582"/>
        </pc:sldMkLst>
        <pc:spChg chg="mod">
          <ac:chgData name="" userId="" providerId="" clId="Web-{849D6C0A-9641-4B10-BA80-ABBBA87A9C23}" dt="2019-04-19T13:43:35.510" v="61" actId="20577"/>
          <ac:spMkLst>
            <pc:docMk/>
            <pc:sldMk cId="0" sldId="582"/>
            <ac:spMk id="7" creationId="{42331D1A-C175-4A2C-A96C-C0050CEA8967}"/>
          </ac:spMkLst>
        </pc:spChg>
      </pc:sldChg>
      <pc:sldChg chg="modSp">
        <pc:chgData name="" userId="" providerId="" clId="Web-{849D6C0A-9641-4B10-BA80-ABBBA87A9C23}" dt="2019-04-19T13:43:59.010" v="62" actId="20577"/>
        <pc:sldMkLst>
          <pc:docMk/>
          <pc:sldMk cId="0" sldId="584"/>
        </pc:sldMkLst>
        <pc:spChg chg="mod">
          <ac:chgData name="" userId="" providerId="" clId="Web-{849D6C0A-9641-4B10-BA80-ABBBA87A9C23}" dt="2019-04-19T13:43:59.010" v="62" actId="20577"/>
          <ac:spMkLst>
            <pc:docMk/>
            <pc:sldMk cId="0" sldId="584"/>
            <ac:spMk id="5" creationId="{98DD8813-EB7B-4071-A3F7-22C5D3F49F31}"/>
          </ac:spMkLst>
        </pc:spChg>
      </pc:sldChg>
      <pc:sldChg chg="modSp">
        <pc:chgData name="" userId="" providerId="" clId="Web-{849D6C0A-9641-4B10-BA80-ABBBA87A9C23}" dt="2019-04-19T13:44:07.807" v="66" actId="20577"/>
        <pc:sldMkLst>
          <pc:docMk/>
          <pc:sldMk cId="0" sldId="586"/>
        </pc:sldMkLst>
        <pc:spChg chg="mod">
          <ac:chgData name="" userId="" providerId="" clId="Web-{849D6C0A-9641-4B10-BA80-ABBBA87A9C23}" dt="2019-04-19T13:44:07.807" v="66" actId="20577"/>
          <ac:spMkLst>
            <pc:docMk/>
            <pc:sldMk cId="0" sldId="586"/>
            <ac:spMk id="7" creationId="{D46628A3-57CF-4CF6-B212-BA5A57A9D355}"/>
          </ac:spMkLst>
        </pc:spChg>
      </pc:sldChg>
      <pc:sldChg chg="modSp">
        <pc:chgData name="" userId="" providerId="" clId="Web-{849D6C0A-9641-4B10-BA80-ABBBA87A9C23}" dt="2019-04-19T13:44:14.510" v="67" actId="20577"/>
        <pc:sldMkLst>
          <pc:docMk/>
          <pc:sldMk cId="0" sldId="588"/>
        </pc:sldMkLst>
        <pc:spChg chg="mod">
          <ac:chgData name="" userId="" providerId="" clId="Web-{849D6C0A-9641-4B10-BA80-ABBBA87A9C23}" dt="2019-04-19T13:44:14.510" v="67" actId="20577"/>
          <ac:spMkLst>
            <pc:docMk/>
            <pc:sldMk cId="0" sldId="588"/>
            <ac:spMk id="8" creationId="{7CB424E0-4006-4EA5-9DF4-0961465F7C18}"/>
          </ac:spMkLst>
        </pc:spChg>
      </pc:sldChg>
      <pc:sldChg chg="modSp">
        <pc:chgData name="" userId="" providerId="" clId="Web-{849D6C0A-9641-4B10-BA80-ABBBA87A9C23}" dt="2019-04-19T13:44:25.510" v="68" actId="20577"/>
        <pc:sldMkLst>
          <pc:docMk/>
          <pc:sldMk cId="0" sldId="590"/>
        </pc:sldMkLst>
        <pc:spChg chg="mod">
          <ac:chgData name="" userId="" providerId="" clId="Web-{849D6C0A-9641-4B10-BA80-ABBBA87A9C23}" dt="2019-04-19T13:44:25.510" v="68" actId="20577"/>
          <ac:spMkLst>
            <pc:docMk/>
            <pc:sldMk cId="0" sldId="590"/>
            <ac:spMk id="5" creationId="{3DA9B1B2-DD06-4BAE-BB81-DFB27E927D47}"/>
          </ac:spMkLst>
        </pc:spChg>
      </pc:sldChg>
      <pc:sldChg chg="modSp">
        <pc:chgData name="" userId="" providerId="" clId="Web-{849D6C0A-9641-4B10-BA80-ABBBA87A9C23}" dt="2019-04-19T13:44:45.682" v="69" actId="20577"/>
        <pc:sldMkLst>
          <pc:docMk/>
          <pc:sldMk cId="0" sldId="592"/>
        </pc:sldMkLst>
        <pc:spChg chg="mod">
          <ac:chgData name="" userId="" providerId="" clId="Web-{849D6C0A-9641-4B10-BA80-ABBBA87A9C23}" dt="2019-04-19T13:44:45.682" v="69" actId="20577"/>
          <ac:spMkLst>
            <pc:docMk/>
            <pc:sldMk cId="0" sldId="592"/>
            <ac:spMk id="6" creationId="{9DAC80F9-D573-477D-8270-2FC8D82ECCBF}"/>
          </ac:spMkLst>
        </pc:spChg>
      </pc:sldChg>
      <pc:sldChg chg="modSp">
        <pc:chgData name="" userId="" providerId="" clId="Web-{849D6C0A-9641-4B10-BA80-ABBBA87A9C23}" dt="2019-04-19T13:45:22.557" v="79" actId="14100"/>
        <pc:sldMkLst>
          <pc:docMk/>
          <pc:sldMk cId="0" sldId="595"/>
        </pc:sldMkLst>
        <pc:spChg chg="mod">
          <ac:chgData name="" userId="" providerId="" clId="Web-{849D6C0A-9641-4B10-BA80-ABBBA87A9C23}" dt="2019-04-19T13:45:22.557" v="79" actId="14100"/>
          <ac:spMkLst>
            <pc:docMk/>
            <pc:sldMk cId="0" sldId="595"/>
            <ac:spMk id="3" creationId="{1FD60D97-5EFD-4B09-93DA-E33FFCD494B8}"/>
          </ac:spMkLst>
        </pc:spChg>
      </pc:sldChg>
      <pc:sldChg chg="modSp">
        <pc:chgData name="" userId="" providerId="" clId="Web-{849D6C0A-9641-4B10-BA80-ABBBA87A9C23}" dt="2019-04-19T13:45:15.057" v="78" actId="14100"/>
        <pc:sldMkLst>
          <pc:docMk/>
          <pc:sldMk cId="0" sldId="596"/>
        </pc:sldMkLst>
        <pc:spChg chg="mod">
          <ac:chgData name="" userId="" providerId="" clId="Web-{849D6C0A-9641-4B10-BA80-ABBBA87A9C23}" dt="2019-04-19T13:45:15.057" v="78" actId="14100"/>
          <ac:spMkLst>
            <pc:docMk/>
            <pc:sldMk cId="0" sldId="596"/>
            <ac:spMk id="10" creationId="{AA9DF2CF-3BF4-4B20-84DC-B1722FB58D8F}"/>
          </ac:spMkLst>
        </pc:spChg>
      </pc:sldChg>
    </pc:docChg>
  </pc:docChgLst>
  <pc:docChgLst>
    <pc:chgData name="CHLOE FOOR" userId="fxMi/NCBc5QxztoV9Z9NHclE6ij9R6zDy6D/xrMxaac=" providerId="None" clId="Web-{227DE8A1-14C7-4D59-928E-60C842030CB8}"/>
    <pc:docChg chg="modSld">
      <pc:chgData name="CHLOE FOOR" userId="fxMi/NCBc5QxztoV9Z9NHclE6ij9R6zDy6D/xrMxaac=" providerId="None" clId="Web-{227DE8A1-14C7-4D59-928E-60C842030CB8}" dt="2022-04-20T23:37:29.433" v="235" actId="20577"/>
      <pc:docMkLst>
        <pc:docMk/>
      </pc:docMkLst>
      <pc:sldChg chg="modSp">
        <pc:chgData name="CHLOE FOOR" userId="fxMi/NCBc5QxztoV9Z9NHclE6ij9R6zDy6D/xrMxaac=" providerId="None" clId="Web-{227DE8A1-14C7-4D59-928E-60C842030CB8}" dt="2022-04-20T23:31:07.406" v="34" actId="20577"/>
        <pc:sldMkLst>
          <pc:docMk/>
          <pc:sldMk cId="0" sldId="555"/>
        </pc:sldMkLst>
        <pc:spChg chg="mod">
          <ac:chgData name="CHLOE FOOR" userId="fxMi/NCBc5QxztoV9Z9NHclE6ij9R6zDy6D/xrMxaac=" providerId="None" clId="Web-{227DE8A1-14C7-4D59-928E-60C842030CB8}" dt="2022-04-20T23:31:07.406" v="34" actId="20577"/>
          <ac:spMkLst>
            <pc:docMk/>
            <pc:sldMk cId="0" sldId="555"/>
            <ac:spMk id="18" creationId="{90C1288E-805E-4E03-8E5B-A48C677974DC}"/>
          </ac:spMkLst>
        </pc:spChg>
      </pc:sldChg>
      <pc:sldChg chg="modSp">
        <pc:chgData name="CHLOE FOOR" userId="fxMi/NCBc5QxztoV9Z9NHclE6ij9R6zDy6D/xrMxaac=" providerId="None" clId="Web-{227DE8A1-14C7-4D59-928E-60C842030CB8}" dt="2022-04-20T23:31:30.640" v="49" actId="20577"/>
        <pc:sldMkLst>
          <pc:docMk/>
          <pc:sldMk cId="0" sldId="556"/>
        </pc:sldMkLst>
        <pc:spChg chg="mod">
          <ac:chgData name="CHLOE FOOR" userId="fxMi/NCBc5QxztoV9Z9NHclE6ij9R6zDy6D/xrMxaac=" providerId="None" clId="Web-{227DE8A1-14C7-4D59-928E-60C842030CB8}" dt="2022-04-20T23:31:30.640" v="49" actId="20577"/>
          <ac:spMkLst>
            <pc:docMk/>
            <pc:sldMk cId="0" sldId="556"/>
            <ac:spMk id="12" creationId="{BE744F12-4DC2-4523-9784-13FBB0AF7E83}"/>
          </ac:spMkLst>
        </pc:spChg>
      </pc:sldChg>
      <pc:sldChg chg="addSp delSp modSp">
        <pc:chgData name="CHLOE FOOR" userId="fxMi/NCBc5QxztoV9Z9NHclE6ij9R6zDy6D/xrMxaac=" providerId="None" clId="Web-{227DE8A1-14C7-4D59-928E-60C842030CB8}" dt="2022-04-20T23:32:46.623" v="82"/>
        <pc:sldMkLst>
          <pc:docMk/>
          <pc:sldMk cId="0" sldId="559"/>
        </pc:sldMkLst>
        <pc:spChg chg="add del">
          <ac:chgData name="CHLOE FOOR" userId="fxMi/NCBc5QxztoV9Z9NHclE6ij9R6zDy6D/xrMxaac=" providerId="None" clId="Web-{227DE8A1-14C7-4D59-928E-60C842030CB8}" dt="2022-04-20T23:32:46.623" v="82"/>
          <ac:spMkLst>
            <pc:docMk/>
            <pc:sldMk cId="0" sldId="559"/>
            <ac:spMk id="2" creationId="{B28B85EB-0069-5EC7-C12B-7458E3EB7D28}"/>
          </ac:spMkLst>
        </pc:spChg>
        <pc:spChg chg="mod">
          <ac:chgData name="CHLOE FOOR" userId="fxMi/NCBc5QxztoV9Z9NHclE6ij9R6zDy6D/xrMxaac=" providerId="None" clId="Web-{227DE8A1-14C7-4D59-928E-60C842030CB8}" dt="2022-04-20T23:32:39.920" v="80" actId="20577"/>
          <ac:spMkLst>
            <pc:docMk/>
            <pc:sldMk cId="0" sldId="559"/>
            <ac:spMk id="6" creationId="{EE4B8E44-3AED-425B-80DF-A91F7D14B356}"/>
          </ac:spMkLst>
        </pc:spChg>
      </pc:sldChg>
      <pc:sldChg chg="modSp">
        <pc:chgData name="CHLOE FOOR" userId="fxMi/NCBc5QxztoV9Z9NHclE6ij9R6zDy6D/xrMxaac=" providerId="None" clId="Web-{227DE8A1-14C7-4D59-928E-60C842030CB8}" dt="2022-04-20T23:32:56.248" v="85" actId="20577"/>
        <pc:sldMkLst>
          <pc:docMk/>
          <pc:sldMk cId="0" sldId="560"/>
        </pc:sldMkLst>
        <pc:spChg chg="mod">
          <ac:chgData name="CHLOE FOOR" userId="fxMi/NCBc5QxztoV9Z9NHclE6ij9R6zDy6D/xrMxaac=" providerId="None" clId="Web-{227DE8A1-14C7-4D59-928E-60C842030CB8}" dt="2022-04-20T23:32:56.248" v="85" actId="20577"/>
          <ac:spMkLst>
            <pc:docMk/>
            <pc:sldMk cId="0" sldId="560"/>
            <ac:spMk id="5" creationId="{2AC9AD2B-B06C-43F2-92D7-72BA82F962C5}"/>
          </ac:spMkLst>
        </pc:spChg>
      </pc:sldChg>
      <pc:sldChg chg="modSp">
        <pc:chgData name="CHLOE FOOR" userId="fxMi/NCBc5QxztoV9Z9NHclE6ij9R6zDy6D/xrMxaac=" providerId="None" clId="Web-{227DE8A1-14C7-4D59-928E-60C842030CB8}" dt="2022-04-20T23:37:29.433" v="235" actId="20577"/>
        <pc:sldMkLst>
          <pc:docMk/>
          <pc:sldMk cId="0" sldId="583"/>
        </pc:sldMkLst>
        <pc:spChg chg="mod">
          <ac:chgData name="CHLOE FOOR" userId="fxMi/NCBc5QxztoV9Z9NHclE6ij9R6zDy6D/xrMxaac=" providerId="None" clId="Web-{227DE8A1-14C7-4D59-928E-60C842030CB8}" dt="2022-04-20T23:37:29.433" v="235" actId="20577"/>
          <ac:spMkLst>
            <pc:docMk/>
            <pc:sldMk cId="0" sldId="583"/>
            <ac:spMk id="5" creationId="{EA8CC540-4D2E-4064-9DA2-28090FFF6040}"/>
          </ac:spMkLst>
        </pc:spChg>
      </pc:sldChg>
      <pc:sldChg chg="modSp">
        <pc:chgData name="CHLOE FOOR" userId="fxMi/NCBc5QxztoV9Z9NHclE6ij9R6zDy6D/xrMxaac=" providerId="None" clId="Web-{227DE8A1-14C7-4D59-928E-60C842030CB8}" dt="2022-04-20T23:37:24.808" v="234" actId="20577"/>
        <pc:sldMkLst>
          <pc:docMk/>
          <pc:sldMk cId="0" sldId="584"/>
        </pc:sldMkLst>
        <pc:spChg chg="mod">
          <ac:chgData name="CHLOE FOOR" userId="fxMi/NCBc5QxztoV9Z9NHclE6ij9R6zDy6D/xrMxaac=" providerId="None" clId="Web-{227DE8A1-14C7-4D59-928E-60C842030CB8}" dt="2022-04-20T23:37:24.808" v="234" actId="20577"/>
          <ac:spMkLst>
            <pc:docMk/>
            <pc:sldMk cId="0" sldId="584"/>
            <ac:spMk id="5" creationId="{98DD8813-EB7B-4071-A3F7-22C5D3F49F31}"/>
          </ac:spMkLst>
        </pc:spChg>
      </pc:sldChg>
    </pc:docChg>
  </pc:docChgLst>
  <pc:docChgLst>
    <pc:chgData clId="Web-{DECC7E96-EF7B-422C-ABB5-E27346E21CDC}"/>
    <pc:docChg chg="modSld">
      <pc:chgData name="" userId="" providerId="" clId="Web-{DECC7E96-EF7B-422C-ABB5-E27346E21CDC}" dt="2019-04-20T20:12:48.177" v="197" actId="20577"/>
      <pc:docMkLst>
        <pc:docMk/>
      </pc:docMkLst>
      <pc:sldChg chg="addSp delSp modSp">
        <pc:chgData name="" userId="" providerId="" clId="Web-{DECC7E96-EF7B-422C-ABB5-E27346E21CDC}" dt="2019-04-20T20:11:20.738" v="178" actId="20577"/>
        <pc:sldMkLst>
          <pc:docMk/>
          <pc:sldMk cId="0" sldId="579"/>
        </pc:sldMkLst>
        <pc:spChg chg="mod">
          <ac:chgData name="" userId="" providerId="" clId="Web-{DECC7E96-EF7B-422C-ABB5-E27346E21CDC}" dt="2019-04-20T20:11:20.738" v="178" actId="20577"/>
          <ac:spMkLst>
            <pc:docMk/>
            <pc:sldMk cId="0" sldId="579"/>
            <ac:spMk id="3" creationId="{9DC215F2-9AC6-4CAA-BE3D-BD69D90EB66D}"/>
          </ac:spMkLst>
        </pc:spChg>
        <pc:spChg chg="mod">
          <ac:chgData name="" userId="" providerId="" clId="Web-{DECC7E96-EF7B-422C-ABB5-E27346E21CDC}" dt="2019-04-20T20:09:32.253" v="157" actId="1076"/>
          <ac:spMkLst>
            <pc:docMk/>
            <pc:sldMk cId="0" sldId="579"/>
            <ac:spMk id="4" creationId="{7060D9AE-4114-4118-95D4-08BFA70DF4AD}"/>
          </ac:spMkLst>
        </pc:spChg>
        <pc:spChg chg="add mod">
          <ac:chgData name="" userId="" providerId="" clId="Web-{DECC7E96-EF7B-422C-ABB5-E27346E21CDC}" dt="2019-04-20T20:06:46.358" v="120" actId="1076"/>
          <ac:spMkLst>
            <pc:docMk/>
            <pc:sldMk cId="0" sldId="579"/>
            <ac:spMk id="5" creationId="{38D88908-4E14-477F-B65B-9F8ABD6FD93A}"/>
          </ac:spMkLst>
        </pc:spChg>
        <pc:spChg chg="del">
          <ac:chgData name="" userId="" providerId="" clId="Web-{DECC7E96-EF7B-422C-ABB5-E27346E21CDC}" dt="2019-04-20T20:03:25.857" v="25"/>
          <ac:spMkLst>
            <pc:docMk/>
            <pc:sldMk cId="0" sldId="579"/>
            <ac:spMk id="7" creationId="{BC6B5F36-1B0F-47B9-9A8B-B823D5AE7D7D}"/>
          </ac:spMkLst>
        </pc:spChg>
        <pc:cxnChg chg="add mod">
          <ac:chgData name="" userId="" providerId="" clId="Web-{DECC7E96-EF7B-422C-ABB5-E27346E21CDC}" dt="2019-04-20T20:09:09.921" v="156"/>
          <ac:cxnSpMkLst>
            <pc:docMk/>
            <pc:sldMk cId="0" sldId="579"/>
            <ac:cxnSpMk id="6" creationId="{9DB8AA28-9934-49CD-B27A-9D2CD38DBBDD}"/>
          </ac:cxnSpMkLst>
        </pc:cxnChg>
      </pc:sldChg>
      <pc:sldChg chg="addSp delSp modSp">
        <pc:chgData name="" userId="" providerId="" clId="Web-{DECC7E96-EF7B-422C-ABB5-E27346E21CDC}" dt="2019-04-20T20:12:48.177" v="196" actId="20577"/>
        <pc:sldMkLst>
          <pc:docMk/>
          <pc:sldMk cId="0" sldId="580"/>
        </pc:sldMkLst>
        <pc:spChg chg="add">
          <ac:chgData name="" userId="" providerId="" clId="Web-{DECC7E96-EF7B-422C-ABB5-E27346E21CDC}" dt="2019-04-20T20:11:47.035" v="184"/>
          <ac:spMkLst>
            <pc:docMk/>
            <pc:sldMk cId="0" sldId="580"/>
            <ac:spMk id="3" creationId="{6B3EE9CC-A082-4864-B0F0-63F01F4258EF}"/>
          </ac:spMkLst>
        </pc:spChg>
        <pc:spChg chg="del mod">
          <ac:chgData name="" userId="" providerId="" clId="Web-{DECC7E96-EF7B-422C-ABB5-E27346E21CDC}" dt="2019-04-20T20:11:36.316" v="182"/>
          <ac:spMkLst>
            <pc:docMk/>
            <pc:sldMk cId="0" sldId="580"/>
            <ac:spMk id="5" creationId="{545F6630-6F86-44D1-BF03-B6EB402F51D2}"/>
          </ac:spMkLst>
        </pc:spChg>
        <pc:spChg chg="del">
          <ac:chgData name="" userId="" providerId="" clId="Web-{DECC7E96-EF7B-422C-ABB5-E27346E21CDC}" dt="2019-04-20T20:11:40.410" v="183"/>
          <ac:spMkLst>
            <pc:docMk/>
            <pc:sldMk cId="0" sldId="580"/>
            <ac:spMk id="7" creationId="{BD707334-D31E-4C02-9F25-B87DB259FF9B}"/>
          </ac:spMkLst>
        </pc:spChg>
        <pc:spChg chg="add">
          <ac:chgData name="" userId="" providerId="" clId="Web-{DECC7E96-EF7B-422C-ABB5-E27346E21CDC}" dt="2019-04-20T20:12:10.097" v="188"/>
          <ac:spMkLst>
            <pc:docMk/>
            <pc:sldMk cId="0" sldId="580"/>
            <ac:spMk id="12" creationId="{8DA7CCD4-D63D-4449-99D8-BFECED6AFF4E}"/>
          </ac:spMkLst>
        </pc:spChg>
        <pc:spChg chg="add del">
          <ac:chgData name="" userId="" providerId="" clId="Web-{DECC7E96-EF7B-422C-ABB5-E27346E21CDC}" dt="2019-04-20T20:12:20.894" v="190"/>
          <ac:spMkLst>
            <pc:docMk/>
            <pc:sldMk cId="0" sldId="580"/>
            <ac:spMk id="14" creationId="{270A0D19-8E87-4C86-AF97-C827E8137254}"/>
          </ac:spMkLst>
        </pc:spChg>
        <pc:spChg chg="add mod">
          <ac:chgData name="" userId="" providerId="" clId="Web-{DECC7E96-EF7B-422C-ABB5-E27346E21CDC}" dt="2019-04-20T20:12:48.177" v="196" actId="20577"/>
          <ac:spMkLst>
            <pc:docMk/>
            <pc:sldMk cId="0" sldId="580"/>
            <ac:spMk id="16" creationId="{A56506AC-ADBE-402C-8496-63C33836A1D5}"/>
          </ac:spMkLst>
        </pc:spChg>
        <pc:cxnChg chg="add">
          <ac:chgData name="" userId="" providerId="" clId="Web-{DECC7E96-EF7B-422C-ABB5-E27346E21CDC}" dt="2019-04-20T20:11:53.113" v="185"/>
          <ac:cxnSpMkLst>
            <pc:docMk/>
            <pc:sldMk cId="0" sldId="580"/>
            <ac:cxnSpMk id="4" creationId="{EBEB8D0D-F470-421F-8226-DD127EC533BE}"/>
          </ac:cxnSpMkLst>
        </pc:cxnChg>
        <pc:cxnChg chg="add del">
          <ac:chgData name="" userId="" providerId="" clId="Web-{DECC7E96-EF7B-422C-ABB5-E27346E21CDC}" dt="2019-04-20T20:12:01.738" v="187"/>
          <ac:cxnSpMkLst>
            <pc:docMk/>
            <pc:sldMk cId="0" sldId="580"/>
            <ac:cxnSpMk id="10" creationId="{4FA82D19-2582-44F4-A4B8-0DE2ECA54662}"/>
          </ac:cxnSpMkLst>
        </pc:cxnChg>
      </pc:sldChg>
    </pc:docChg>
  </pc:docChgLst>
  <pc:docChgLst>
    <pc:chgData clId="Web-{1BDDAEFF-73C8-4103-B340-511443E12D76}"/>
    <pc:docChg chg="addSld modSld">
      <pc:chgData name="" userId="" providerId="" clId="Web-{1BDDAEFF-73C8-4103-B340-511443E12D76}" dt="2019-12-03T17:32:30.866" v="143"/>
      <pc:docMkLst>
        <pc:docMk/>
      </pc:docMkLst>
      <pc:sldChg chg="addSp modSp new mod modShow">
        <pc:chgData name="" userId="" providerId="" clId="Web-{1BDDAEFF-73C8-4103-B340-511443E12D76}" dt="2019-12-03T17:32:30.866" v="143"/>
        <pc:sldMkLst>
          <pc:docMk/>
          <pc:sldMk cId="2054544918" sldId="607"/>
        </pc:sldMkLst>
        <pc:graphicFrameChg chg="add mod modGraphic">
          <ac:chgData name="" userId="" providerId="" clId="Web-{1BDDAEFF-73C8-4103-B340-511443E12D76}" dt="2019-12-03T17:32:30.866" v="143"/>
          <ac:graphicFrameMkLst>
            <pc:docMk/>
            <pc:sldMk cId="2054544918" sldId="607"/>
            <ac:graphicFrameMk id="2" creationId="{90F2533D-321D-4626-9B8D-6140FF39AE3A}"/>
          </ac:graphicFrameMkLst>
        </pc:graphicFrameChg>
      </pc:sldChg>
    </pc:docChg>
  </pc:docChgLst>
  <pc:docChgLst>
    <pc:chgData name="Amanda Captain" userId="XaMtanxHOLGOAsbpIQiFflr9XE/Bo64RrwfpsH/E0XE=" providerId="None" clId="Web-{23C08B4D-42E5-4E34-8837-886DACE8E9B5}"/>
    <pc:docChg chg="modSld">
      <pc:chgData name="Amanda Captain" userId="XaMtanxHOLGOAsbpIQiFflr9XE/Bo64RrwfpsH/E0XE=" providerId="None" clId="Web-{23C08B4D-42E5-4E34-8837-886DACE8E9B5}" dt="2020-12-03T22:40:24.657" v="731" actId="20577"/>
      <pc:docMkLst>
        <pc:docMk/>
      </pc:docMkLst>
      <pc:sldChg chg="modSp">
        <pc:chgData name="Amanda Captain" userId="XaMtanxHOLGOAsbpIQiFflr9XE/Bo64RrwfpsH/E0XE=" providerId="None" clId="Web-{23C08B4D-42E5-4E34-8837-886DACE8E9B5}" dt="2020-12-03T22:29:33.660" v="14" actId="20577"/>
        <pc:sldMkLst>
          <pc:docMk/>
          <pc:sldMk cId="0" sldId="541"/>
        </pc:sldMkLst>
        <pc:spChg chg="mod">
          <ac:chgData name="Amanda Captain" userId="XaMtanxHOLGOAsbpIQiFflr9XE/Bo64RrwfpsH/E0XE=" providerId="None" clId="Web-{23C08B4D-42E5-4E34-8837-886DACE8E9B5}" dt="2020-12-03T22:29:33.660" v="14" actId="20577"/>
          <ac:spMkLst>
            <pc:docMk/>
            <pc:sldMk cId="0" sldId="541"/>
            <ac:spMk id="3" creationId="{00000000-0000-0000-0000-000000000000}"/>
          </ac:spMkLst>
        </pc:spChg>
      </pc:sldChg>
      <pc:sldChg chg="modSp">
        <pc:chgData name="Amanda Captain" userId="XaMtanxHOLGOAsbpIQiFflr9XE/Bo64RrwfpsH/E0XE=" providerId="None" clId="Web-{23C08B4D-42E5-4E34-8837-886DACE8E9B5}" dt="2020-12-03T22:38:41.353" v="687" actId="20577"/>
        <pc:sldMkLst>
          <pc:docMk/>
          <pc:sldMk cId="0" sldId="542"/>
        </pc:sldMkLst>
        <pc:spChg chg="mod">
          <ac:chgData name="Amanda Captain" userId="XaMtanxHOLGOAsbpIQiFflr9XE/Bo64RrwfpsH/E0XE=" providerId="None" clId="Web-{23C08B4D-42E5-4E34-8837-886DACE8E9B5}" dt="2020-12-03T22:38:41.353" v="687" actId="20577"/>
          <ac:spMkLst>
            <pc:docMk/>
            <pc:sldMk cId="0" sldId="542"/>
            <ac:spMk id="53" creationId="{00000000-0000-0000-0000-000000000000}"/>
          </ac:spMkLst>
        </pc:spChg>
      </pc:sldChg>
      <pc:sldChg chg="modSp">
        <pc:chgData name="Amanda Captain" userId="XaMtanxHOLGOAsbpIQiFflr9XE/Bo64RrwfpsH/E0XE=" providerId="None" clId="Web-{23C08B4D-42E5-4E34-8837-886DACE8E9B5}" dt="2020-12-03T22:29:53.974" v="29" actId="20577"/>
        <pc:sldMkLst>
          <pc:docMk/>
          <pc:sldMk cId="0" sldId="593"/>
        </pc:sldMkLst>
        <pc:spChg chg="mod">
          <ac:chgData name="Amanda Captain" userId="XaMtanxHOLGOAsbpIQiFflr9XE/Bo64RrwfpsH/E0XE=" providerId="None" clId="Web-{23C08B4D-42E5-4E34-8837-886DACE8E9B5}" dt="2020-12-03T22:29:53.974" v="29" actId="20577"/>
          <ac:spMkLst>
            <pc:docMk/>
            <pc:sldMk cId="0" sldId="593"/>
            <ac:spMk id="40" creationId="{A0C75BD5-7471-4053-B2A3-99F3E96792FF}"/>
          </ac:spMkLst>
        </pc:spChg>
      </pc:sldChg>
      <pc:sldChg chg="modSp">
        <pc:chgData name="Amanda Captain" userId="XaMtanxHOLGOAsbpIQiFflr9XE/Bo64RrwfpsH/E0XE=" providerId="None" clId="Web-{23C08B4D-42E5-4E34-8837-886DACE8E9B5}" dt="2020-12-03T22:29:58.631" v="32" actId="20577"/>
        <pc:sldMkLst>
          <pc:docMk/>
          <pc:sldMk cId="0" sldId="594"/>
        </pc:sldMkLst>
        <pc:spChg chg="mod">
          <ac:chgData name="Amanda Captain" userId="XaMtanxHOLGOAsbpIQiFflr9XE/Bo64RrwfpsH/E0XE=" providerId="None" clId="Web-{23C08B4D-42E5-4E34-8837-886DACE8E9B5}" dt="2020-12-03T22:29:58.631" v="32" actId="20577"/>
          <ac:spMkLst>
            <pc:docMk/>
            <pc:sldMk cId="0" sldId="594"/>
            <ac:spMk id="29" creationId="{C494509F-28EA-441E-A784-1CFF92CCA870}"/>
          </ac:spMkLst>
        </pc:spChg>
      </pc:sldChg>
      <pc:sldChg chg="modSp">
        <pc:chgData name="Amanda Captain" userId="XaMtanxHOLGOAsbpIQiFflr9XE/Bo64RrwfpsH/E0XE=" providerId="None" clId="Web-{23C08B4D-42E5-4E34-8837-886DACE8E9B5}" dt="2020-12-03T22:30:15.116" v="43" actId="20577"/>
        <pc:sldMkLst>
          <pc:docMk/>
          <pc:sldMk cId="0" sldId="595"/>
        </pc:sldMkLst>
        <pc:spChg chg="mod">
          <ac:chgData name="Amanda Captain" userId="XaMtanxHOLGOAsbpIQiFflr9XE/Bo64RrwfpsH/E0XE=" providerId="None" clId="Web-{23C08B4D-42E5-4E34-8837-886DACE8E9B5}" dt="2020-12-03T22:30:15.116" v="43" actId="20577"/>
          <ac:spMkLst>
            <pc:docMk/>
            <pc:sldMk cId="0" sldId="595"/>
            <ac:spMk id="5" creationId="{F315B748-19DC-4E3F-90C7-ED202CFB3740}"/>
          </ac:spMkLst>
        </pc:spChg>
      </pc:sldChg>
      <pc:sldChg chg="modSp">
        <pc:chgData name="Amanda Captain" userId="XaMtanxHOLGOAsbpIQiFflr9XE/Bo64RrwfpsH/E0XE=" providerId="None" clId="Web-{23C08B4D-42E5-4E34-8837-886DACE8E9B5}" dt="2020-12-03T22:33:08.393" v="171" actId="20577"/>
        <pc:sldMkLst>
          <pc:docMk/>
          <pc:sldMk cId="0" sldId="596"/>
        </pc:sldMkLst>
        <pc:spChg chg="mod">
          <ac:chgData name="Amanda Captain" userId="XaMtanxHOLGOAsbpIQiFflr9XE/Bo64RrwfpsH/E0XE=" providerId="None" clId="Web-{23C08B4D-42E5-4E34-8837-886DACE8E9B5}" dt="2020-12-03T22:30:21.913" v="52" actId="20577"/>
          <ac:spMkLst>
            <pc:docMk/>
            <pc:sldMk cId="0" sldId="596"/>
            <ac:spMk id="5" creationId="{DAA6F4BB-619A-4364-861E-5782DF585C21}"/>
          </ac:spMkLst>
        </pc:spChg>
        <pc:spChg chg="mod">
          <ac:chgData name="Amanda Captain" userId="XaMtanxHOLGOAsbpIQiFflr9XE/Bo64RrwfpsH/E0XE=" providerId="None" clId="Web-{23C08B4D-42E5-4E34-8837-886DACE8E9B5}" dt="2020-12-03T22:33:08.393" v="171" actId="20577"/>
          <ac:spMkLst>
            <pc:docMk/>
            <pc:sldMk cId="0" sldId="596"/>
            <ac:spMk id="9" creationId="{57E57E3D-871F-4654-B92D-4D0483CCB0D9}"/>
          </ac:spMkLst>
        </pc:spChg>
      </pc:sldChg>
      <pc:sldChg chg="modSp">
        <pc:chgData name="Amanda Captain" userId="XaMtanxHOLGOAsbpIQiFflr9XE/Bo64RrwfpsH/E0XE=" providerId="None" clId="Web-{23C08B4D-42E5-4E34-8837-886DACE8E9B5}" dt="2020-12-03T22:30:55.588" v="98" actId="20577"/>
        <pc:sldMkLst>
          <pc:docMk/>
          <pc:sldMk cId="0" sldId="597"/>
        </pc:sldMkLst>
        <pc:spChg chg="mod">
          <ac:chgData name="Amanda Captain" userId="XaMtanxHOLGOAsbpIQiFflr9XE/Bo64RrwfpsH/E0XE=" providerId="None" clId="Web-{23C08B4D-42E5-4E34-8837-886DACE8E9B5}" dt="2020-12-03T22:30:55.588" v="98" actId="20577"/>
          <ac:spMkLst>
            <pc:docMk/>
            <pc:sldMk cId="0" sldId="597"/>
            <ac:spMk id="2" creationId="{CC40B2DC-4B50-4383-AC4C-3BDB1180D8FD}"/>
          </ac:spMkLst>
        </pc:spChg>
        <pc:spChg chg="mod">
          <ac:chgData name="Amanda Captain" userId="XaMtanxHOLGOAsbpIQiFflr9XE/Bo64RrwfpsH/E0XE=" providerId="None" clId="Web-{23C08B4D-42E5-4E34-8837-886DACE8E9B5}" dt="2020-12-03T22:30:27.695" v="57" actId="20577"/>
          <ac:spMkLst>
            <pc:docMk/>
            <pc:sldMk cId="0" sldId="597"/>
            <ac:spMk id="5" creationId="{73321009-E981-44BC-B980-548F3E3EEE98}"/>
          </ac:spMkLst>
        </pc:spChg>
      </pc:sldChg>
      <pc:sldChg chg="modSp">
        <pc:chgData name="Amanda Captain" userId="XaMtanxHOLGOAsbpIQiFflr9XE/Bo64RrwfpsH/E0XE=" providerId="None" clId="Web-{23C08B4D-42E5-4E34-8837-886DACE8E9B5}" dt="2020-12-03T22:31:30.402" v="119" actId="20577"/>
        <pc:sldMkLst>
          <pc:docMk/>
          <pc:sldMk cId="0" sldId="598"/>
        </pc:sldMkLst>
        <pc:spChg chg="mod">
          <ac:chgData name="Amanda Captain" userId="XaMtanxHOLGOAsbpIQiFflr9XE/Bo64RrwfpsH/E0XE=" providerId="None" clId="Web-{23C08B4D-42E5-4E34-8837-886DACE8E9B5}" dt="2020-12-03T22:31:30.402" v="119" actId="20577"/>
          <ac:spMkLst>
            <pc:docMk/>
            <pc:sldMk cId="0" sldId="598"/>
            <ac:spMk id="6" creationId="{CC25F742-4302-47E6-887A-709E879AEBFD}"/>
          </ac:spMkLst>
        </pc:spChg>
        <pc:spChg chg="mod">
          <ac:chgData name="Amanda Captain" userId="XaMtanxHOLGOAsbpIQiFflr9XE/Bo64RrwfpsH/E0XE=" providerId="None" clId="Web-{23C08B4D-42E5-4E34-8837-886DACE8E9B5}" dt="2020-12-03T22:31:07.713" v="112" actId="20577"/>
          <ac:spMkLst>
            <pc:docMk/>
            <pc:sldMk cId="0" sldId="598"/>
            <ac:spMk id="9" creationId="{C6476F4E-47DD-473C-99C0-9965C823D4D5}"/>
          </ac:spMkLst>
        </pc:spChg>
      </pc:sldChg>
      <pc:sldChg chg="modSp">
        <pc:chgData name="Amanda Captain" userId="XaMtanxHOLGOAsbpIQiFflr9XE/Bo64RrwfpsH/E0XE=" providerId="None" clId="Web-{23C08B4D-42E5-4E34-8837-886DACE8E9B5}" dt="2020-12-03T22:39:41.607" v="696" actId="20577"/>
        <pc:sldMkLst>
          <pc:docMk/>
          <pc:sldMk cId="0" sldId="599"/>
        </pc:sldMkLst>
        <pc:spChg chg="mod">
          <ac:chgData name="Amanda Captain" userId="XaMtanxHOLGOAsbpIQiFflr9XE/Bo64RrwfpsH/E0XE=" providerId="None" clId="Web-{23C08B4D-42E5-4E34-8837-886DACE8E9B5}" dt="2020-12-03T22:31:36.059" v="126" actId="20577"/>
          <ac:spMkLst>
            <pc:docMk/>
            <pc:sldMk cId="0" sldId="599"/>
            <ac:spMk id="5" creationId="{16D83624-F55B-4794-A4AE-AA4BC7D601E5}"/>
          </ac:spMkLst>
        </pc:spChg>
        <pc:spChg chg="mod">
          <ac:chgData name="Amanda Captain" userId="XaMtanxHOLGOAsbpIQiFflr9XE/Bo64RrwfpsH/E0XE=" providerId="None" clId="Web-{23C08B4D-42E5-4E34-8837-886DACE8E9B5}" dt="2020-12-03T22:39:41.607" v="696" actId="20577"/>
          <ac:spMkLst>
            <pc:docMk/>
            <pc:sldMk cId="0" sldId="599"/>
            <ac:spMk id="7" creationId="{2BE973A0-A3DF-4033-BEA7-EA9398E847F4}"/>
          </ac:spMkLst>
        </pc:spChg>
      </pc:sldChg>
      <pc:sldChg chg="modSp">
        <pc:chgData name="Amanda Captain" userId="XaMtanxHOLGOAsbpIQiFflr9XE/Bo64RrwfpsH/E0XE=" providerId="None" clId="Web-{23C08B4D-42E5-4E34-8837-886DACE8E9B5}" dt="2020-12-03T22:40:23.391" v="729" actId="20577"/>
        <pc:sldMkLst>
          <pc:docMk/>
          <pc:sldMk cId="0" sldId="600"/>
        </pc:sldMkLst>
        <pc:spChg chg="mod">
          <ac:chgData name="Amanda Captain" userId="XaMtanxHOLGOAsbpIQiFflr9XE/Bo64RrwfpsH/E0XE=" providerId="None" clId="Web-{23C08B4D-42E5-4E34-8837-886DACE8E9B5}" dt="2020-12-03T22:40:23.391" v="729" actId="20577"/>
          <ac:spMkLst>
            <pc:docMk/>
            <pc:sldMk cId="0" sldId="600"/>
            <ac:spMk id="3" creationId="{CA8EF5E8-F22B-4358-9BA6-2F2915502843}"/>
          </ac:spMkLst>
        </pc:spChg>
        <pc:spChg chg="mod">
          <ac:chgData name="Amanda Captain" userId="XaMtanxHOLGOAsbpIQiFflr9XE/Bo64RrwfpsH/E0XE=" providerId="None" clId="Web-{23C08B4D-42E5-4E34-8837-886DACE8E9B5}" dt="2020-12-03T22:31:53.232" v="135" actId="20577"/>
          <ac:spMkLst>
            <pc:docMk/>
            <pc:sldMk cId="0" sldId="600"/>
            <ac:spMk id="5" creationId="{2394FF97-E450-440E-826F-5B7E6BF9A22D}"/>
          </ac:spMkLst>
        </pc:spChg>
        <pc:spChg chg="mod">
          <ac:chgData name="Amanda Captain" userId="XaMtanxHOLGOAsbpIQiFflr9XE/Bo64RrwfpsH/E0XE=" providerId="None" clId="Web-{23C08B4D-42E5-4E34-8837-886DACE8E9B5}" dt="2020-12-03T22:39:46.780" v="701" actId="20577"/>
          <ac:spMkLst>
            <pc:docMk/>
            <pc:sldMk cId="0" sldId="600"/>
            <ac:spMk id="8" creationId="{E6CCCD9B-4DF8-4A7C-826C-D1B5E365F106}"/>
          </ac:spMkLst>
        </pc:spChg>
      </pc:sldChg>
      <pc:sldChg chg="modSp">
        <pc:chgData name="Amanda Captain" userId="XaMtanxHOLGOAsbpIQiFflr9XE/Bo64RrwfpsH/E0XE=" providerId="None" clId="Web-{23C08B4D-42E5-4E34-8837-886DACE8E9B5}" dt="2020-12-03T22:37:49.147" v="670" actId="20577"/>
        <pc:sldMkLst>
          <pc:docMk/>
          <pc:sldMk cId="0" sldId="602"/>
        </pc:sldMkLst>
        <pc:spChg chg="mod">
          <ac:chgData name="Amanda Captain" userId="XaMtanxHOLGOAsbpIQiFflr9XE/Bo64RrwfpsH/E0XE=" providerId="None" clId="Web-{23C08B4D-42E5-4E34-8837-886DACE8E9B5}" dt="2020-12-03T22:37:49.147" v="670" actId="20577"/>
          <ac:spMkLst>
            <pc:docMk/>
            <pc:sldMk cId="0" sldId="602"/>
            <ac:spMk id="3" creationId="{6153EBB5-A279-449A-8735-B7F3C779830B}"/>
          </ac:spMkLst>
        </pc:spChg>
        <pc:spChg chg="mod">
          <ac:chgData name="Amanda Captain" userId="XaMtanxHOLGOAsbpIQiFflr9XE/Bo64RrwfpsH/E0XE=" providerId="None" clId="Web-{23C08B4D-42E5-4E34-8837-886DACE8E9B5}" dt="2020-12-03T22:32:01.858" v="148" actId="20577"/>
          <ac:spMkLst>
            <pc:docMk/>
            <pc:sldMk cId="0" sldId="602"/>
            <ac:spMk id="6" creationId="{94C3C666-FDA5-45E4-80B4-069C349A096E}"/>
          </ac:spMkLst>
        </pc:spChg>
      </pc:sldChg>
      <pc:sldChg chg="modSp">
        <pc:chgData name="Amanda Captain" userId="XaMtanxHOLGOAsbpIQiFflr9XE/Bo64RrwfpsH/E0XE=" providerId="None" clId="Web-{23C08B4D-42E5-4E34-8837-886DACE8E9B5}" dt="2020-12-03T22:37:40.037" v="646" actId="20577"/>
        <pc:sldMkLst>
          <pc:docMk/>
          <pc:sldMk cId="2401285077" sldId="606"/>
        </pc:sldMkLst>
        <pc:spChg chg="mod">
          <ac:chgData name="Amanda Captain" userId="XaMtanxHOLGOAsbpIQiFflr9XE/Bo64RrwfpsH/E0XE=" providerId="None" clId="Web-{23C08B4D-42E5-4E34-8837-886DACE8E9B5}" dt="2020-12-03T22:37:40.037" v="646" actId="20577"/>
          <ac:spMkLst>
            <pc:docMk/>
            <pc:sldMk cId="2401285077" sldId="606"/>
            <ac:spMk id="3" creationId="{96F86D94-9638-40DE-86DD-502EA9BB3404}"/>
          </ac:spMkLst>
        </pc:spChg>
        <pc:spChg chg="mod">
          <ac:chgData name="Amanda Captain" userId="XaMtanxHOLGOAsbpIQiFflr9XE/Bo64RrwfpsH/E0XE=" providerId="None" clId="Web-{23C08B4D-42E5-4E34-8837-886DACE8E9B5}" dt="2020-12-03T22:32:10.968" v="155" actId="20577"/>
          <ac:spMkLst>
            <pc:docMk/>
            <pc:sldMk cId="2401285077" sldId="606"/>
            <ac:spMk id="5" creationId="{88D52C97-4CAA-45B3-9414-4585FC05182C}"/>
          </ac:spMkLst>
        </pc:spChg>
        <pc:spChg chg="mod">
          <ac:chgData name="Amanda Captain" userId="XaMtanxHOLGOAsbpIQiFflr9XE/Bo64RrwfpsH/E0XE=" providerId="None" clId="Web-{23C08B4D-42E5-4E34-8837-886DACE8E9B5}" dt="2020-12-03T22:37:34.958" v="611" actId="20577"/>
          <ac:spMkLst>
            <pc:docMk/>
            <pc:sldMk cId="2401285077" sldId="606"/>
            <ac:spMk id="11" creationId="{9F88CF2A-CE74-4846-B6F4-124E5A4F222F}"/>
          </ac:spMkLst>
        </pc:spChg>
      </pc:sldChg>
    </pc:docChg>
  </pc:docChgLst>
  <pc:docChgLst>
    <pc:chgData clId="Web-{15230584-080C-4368-BCAE-D1D13624D99C}"/>
    <pc:docChg chg="modSld">
      <pc:chgData name="" userId="" providerId="" clId="Web-{15230584-080C-4368-BCAE-D1D13624D99C}" dt="2019-04-22T14:13:43.809" v="10" actId="14100"/>
      <pc:docMkLst>
        <pc:docMk/>
      </pc:docMkLst>
      <pc:sldChg chg="modSp">
        <pc:chgData name="" userId="" providerId="" clId="Web-{15230584-080C-4368-BCAE-D1D13624D99C}" dt="2019-04-22T14:13:43.809" v="10" actId="14100"/>
        <pc:sldMkLst>
          <pc:docMk/>
          <pc:sldMk cId="0" sldId="329"/>
        </pc:sldMkLst>
        <pc:spChg chg="mod">
          <ac:chgData name="" userId="" providerId="" clId="Web-{15230584-080C-4368-BCAE-D1D13624D99C}" dt="2019-04-22T14:13:43.809" v="10" actId="14100"/>
          <ac:spMkLst>
            <pc:docMk/>
            <pc:sldMk cId="0" sldId="329"/>
            <ac:spMk id="73730" creationId="{00000000-0000-0000-0000-000000000000}"/>
          </ac:spMkLst>
        </pc:spChg>
      </pc:sldChg>
    </pc:docChg>
  </pc:docChgLst>
  <pc:docChgLst>
    <pc:chgData clId="Web-{937953D1-9D5E-46C6-953B-DA5EB4B7FD69}"/>
    <pc:docChg chg="modSld">
      <pc:chgData name="" userId="" providerId="" clId="Web-{937953D1-9D5E-46C6-953B-DA5EB4B7FD69}" dt="2019-12-03T01:07:43.614" v="92" actId="20577"/>
      <pc:docMkLst>
        <pc:docMk/>
      </pc:docMkLst>
      <pc:sldChg chg="modSp">
        <pc:chgData name="" userId="" providerId="" clId="Web-{937953D1-9D5E-46C6-953B-DA5EB4B7FD69}" dt="2019-12-03T00:42:28.553" v="48" actId="20577"/>
        <pc:sldMkLst>
          <pc:docMk/>
          <pc:sldMk cId="0" sldId="559"/>
        </pc:sldMkLst>
        <pc:spChg chg="mod">
          <ac:chgData name="" userId="" providerId="" clId="Web-{937953D1-9D5E-46C6-953B-DA5EB4B7FD69}" dt="2019-12-03T00:42:28.553" v="48" actId="20577"/>
          <ac:spMkLst>
            <pc:docMk/>
            <pc:sldMk cId="0" sldId="559"/>
            <ac:spMk id="6" creationId="{EE4B8E44-3AED-425B-80DF-A91F7D14B356}"/>
          </ac:spMkLst>
        </pc:spChg>
      </pc:sldChg>
      <pc:sldChg chg="modSp">
        <pc:chgData name="" userId="" providerId="" clId="Web-{937953D1-9D5E-46C6-953B-DA5EB4B7FD69}" dt="2019-12-03T00:43:15.898" v="88" actId="20577"/>
        <pc:sldMkLst>
          <pc:docMk/>
          <pc:sldMk cId="0" sldId="560"/>
        </pc:sldMkLst>
        <pc:spChg chg="mod">
          <ac:chgData name="" userId="" providerId="" clId="Web-{937953D1-9D5E-46C6-953B-DA5EB4B7FD69}" dt="2019-12-03T00:43:15.898" v="88" actId="20577"/>
          <ac:spMkLst>
            <pc:docMk/>
            <pc:sldMk cId="0" sldId="560"/>
            <ac:spMk id="5" creationId="{2AC9AD2B-B06C-43F2-92D7-72BA82F962C5}"/>
          </ac:spMkLst>
        </pc:spChg>
      </pc:sldChg>
      <pc:sldChg chg="modSp">
        <pc:chgData name="" userId="" providerId="" clId="Web-{937953D1-9D5E-46C6-953B-DA5EB4B7FD69}" dt="2019-12-03T01:07:43.614" v="92" actId="20577"/>
        <pc:sldMkLst>
          <pc:docMk/>
          <pc:sldMk cId="0" sldId="589"/>
        </pc:sldMkLst>
        <pc:spChg chg="mod">
          <ac:chgData name="" userId="" providerId="" clId="Web-{937953D1-9D5E-46C6-953B-DA5EB4B7FD69}" dt="2019-12-03T01:07:43.614" v="92" actId="20577"/>
          <ac:spMkLst>
            <pc:docMk/>
            <pc:sldMk cId="0" sldId="589"/>
            <ac:spMk id="7" creationId="{10D7C50E-DB09-40F1-ACF9-0D9A88A8A6F2}"/>
          </ac:spMkLst>
        </pc:spChg>
      </pc:sldChg>
    </pc:docChg>
  </pc:docChgLst>
  <pc:docChgLst>
    <pc:chgData clId="Web-{DF6CD7AB-B435-4D7B-8B79-C83C4C759816}"/>
    <pc:docChg chg="modSld">
      <pc:chgData name="" userId="" providerId="" clId="Web-{DF6CD7AB-B435-4D7B-8B79-C83C4C759816}" dt="2019-04-20T19:58:27.120" v="168" actId="1076"/>
      <pc:docMkLst>
        <pc:docMk/>
      </pc:docMkLst>
      <pc:sldChg chg="modSp">
        <pc:chgData name="" userId="" providerId="" clId="Web-{DF6CD7AB-B435-4D7B-8B79-C83C4C759816}" dt="2019-04-20T19:16:17.953" v="6" actId="1076"/>
        <pc:sldMkLst>
          <pc:docMk/>
          <pc:sldMk cId="0" sldId="551"/>
        </pc:sldMkLst>
        <pc:spChg chg="mod">
          <ac:chgData name="" userId="" providerId="" clId="Web-{DF6CD7AB-B435-4D7B-8B79-C83C4C759816}" dt="2019-04-20T19:16:11.563" v="5" actId="20577"/>
          <ac:spMkLst>
            <pc:docMk/>
            <pc:sldMk cId="0" sldId="551"/>
            <ac:spMk id="6" creationId="{2298F4C6-4899-425E-909B-3CFB6CF94607}"/>
          </ac:spMkLst>
        </pc:spChg>
        <pc:spChg chg="mod">
          <ac:chgData name="" userId="" providerId="" clId="Web-{DF6CD7AB-B435-4D7B-8B79-C83C4C759816}" dt="2019-04-20T19:16:17.953" v="6" actId="1076"/>
          <ac:spMkLst>
            <pc:docMk/>
            <pc:sldMk cId="0" sldId="551"/>
            <ac:spMk id="7" creationId="{D8B4F512-07F8-44B7-8558-6806DDA843AC}"/>
          </ac:spMkLst>
        </pc:spChg>
      </pc:sldChg>
      <pc:sldChg chg="modSp">
        <pc:chgData name="" userId="" providerId="" clId="Web-{DF6CD7AB-B435-4D7B-8B79-C83C4C759816}" dt="2019-04-20T19:16:27.875" v="7" actId="20577"/>
        <pc:sldMkLst>
          <pc:docMk/>
          <pc:sldMk cId="0" sldId="552"/>
        </pc:sldMkLst>
        <pc:spChg chg="mod">
          <ac:chgData name="" userId="" providerId="" clId="Web-{DF6CD7AB-B435-4D7B-8B79-C83C4C759816}" dt="2019-04-20T19:16:27.875" v="7" actId="20577"/>
          <ac:spMkLst>
            <pc:docMk/>
            <pc:sldMk cId="0" sldId="552"/>
            <ac:spMk id="7" creationId="{A0771FEE-AE16-431D-ADEF-CD16613CADCB}"/>
          </ac:spMkLst>
        </pc:spChg>
      </pc:sldChg>
      <pc:sldChg chg="modSp">
        <pc:chgData name="" userId="" providerId="" clId="Web-{DF6CD7AB-B435-4D7B-8B79-C83C4C759816}" dt="2019-04-20T19:43:48.883" v="52" actId="20577"/>
        <pc:sldMkLst>
          <pc:docMk/>
          <pc:sldMk cId="0" sldId="559"/>
        </pc:sldMkLst>
        <pc:spChg chg="mod">
          <ac:chgData name="" userId="" providerId="" clId="Web-{DF6CD7AB-B435-4D7B-8B79-C83C4C759816}" dt="2019-04-20T19:43:48.883" v="52" actId="20577"/>
          <ac:spMkLst>
            <pc:docMk/>
            <pc:sldMk cId="0" sldId="559"/>
            <ac:spMk id="6" creationId="{EE4B8E44-3AED-425B-80DF-A91F7D14B356}"/>
          </ac:spMkLst>
        </pc:spChg>
      </pc:sldChg>
      <pc:sldChg chg="modSp">
        <pc:chgData name="" userId="" providerId="" clId="Web-{DF6CD7AB-B435-4D7B-8B79-C83C4C759816}" dt="2019-04-20T19:43:51.852" v="60" actId="20577"/>
        <pc:sldMkLst>
          <pc:docMk/>
          <pc:sldMk cId="0" sldId="560"/>
        </pc:sldMkLst>
        <pc:spChg chg="mod">
          <ac:chgData name="" userId="" providerId="" clId="Web-{DF6CD7AB-B435-4D7B-8B79-C83C4C759816}" dt="2019-04-20T19:43:51.852" v="60" actId="20577"/>
          <ac:spMkLst>
            <pc:docMk/>
            <pc:sldMk cId="0" sldId="560"/>
            <ac:spMk id="5" creationId="{2AC9AD2B-B06C-43F2-92D7-72BA82F962C5}"/>
          </ac:spMkLst>
        </pc:spChg>
      </pc:sldChg>
      <pc:sldChg chg="addSp delSp modSp">
        <pc:chgData name="" userId="" providerId="" clId="Web-{DF6CD7AB-B435-4D7B-8B79-C83C4C759816}" dt="2019-04-20T19:58:27.120" v="168" actId="1076"/>
        <pc:sldMkLst>
          <pc:docMk/>
          <pc:sldMk cId="0" sldId="579"/>
        </pc:sldMkLst>
        <pc:spChg chg="add mod">
          <ac:chgData name="" userId="" providerId="" clId="Web-{DF6CD7AB-B435-4D7B-8B79-C83C4C759816}" dt="2019-04-20T19:58:01.448" v="166" actId="1076"/>
          <ac:spMkLst>
            <pc:docMk/>
            <pc:sldMk cId="0" sldId="579"/>
            <ac:spMk id="3" creationId="{9DC215F2-9AC6-4CAA-BE3D-BD69D90EB66D}"/>
          </ac:spMkLst>
        </pc:spChg>
        <pc:spChg chg="add mod">
          <ac:chgData name="" userId="" providerId="" clId="Web-{DF6CD7AB-B435-4D7B-8B79-C83C4C759816}" dt="2019-04-20T19:58:27.120" v="168" actId="1076"/>
          <ac:spMkLst>
            <pc:docMk/>
            <pc:sldMk cId="0" sldId="579"/>
            <ac:spMk id="4" creationId="{7060D9AE-4114-4118-95D4-08BFA70DF4AD}"/>
          </ac:spMkLst>
        </pc:spChg>
        <pc:spChg chg="mod">
          <ac:chgData name="" userId="" providerId="" clId="Web-{DF6CD7AB-B435-4D7B-8B79-C83C4C759816}" dt="2019-04-20T19:47:04.197" v="93" actId="14100"/>
          <ac:spMkLst>
            <pc:docMk/>
            <pc:sldMk cId="0" sldId="579"/>
            <ac:spMk id="7" creationId="{BC6B5F36-1B0F-47B9-9A8B-B823D5AE7D7D}"/>
          </ac:spMkLst>
        </pc:spChg>
        <pc:spChg chg="del mod">
          <ac:chgData name="" userId="" providerId="" clId="Web-{DF6CD7AB-B435-4D7B-8B79-C83C4C759816}" dt="2019-04-20T19:49:21.062" v="145"/>
          <ac:spMkLst>
            <pc:docMk/>
            <pc:sldMk cId="0" sldId="579"/>
            <ac:spMk id="9" creationId="{32959C6E-296A-4BFC-A58E-DF0C33ECDDB5}"/>
          </ac:spMkLst>
        </pc:spChg>
      </pc:sldChg>
    </pc:docChg>
  </pc:docChgLst>
  <pc:docChgLst>
    <pc:chgData clId="Web-{71B673F9-E15F-4E0A-BC2C-E39BD2DDC002}"/>
    <pc:docChg chg="modSld">
      <pc:chgData name="" userId="" providerId="" clId="Web-{71B673F9-E15F-4E0A-BC2C-E39BD2DDC002}" dt="2019-04-30T18:40:20.876" v="4" actId="20577"/>
      <pc:docMkLst>
        <pc:docMk/>
      </pc:docMkLst>
      <pc:sldChg chg="modSp">
        <pc:chgData name="" userId="" providerId="" clId="Web-{71B673F9-E15F-4E0A-BC2C-E39BD2DDC002}" dt="2019-04-30T18:40:20.876" v="4" actId="20577"/>
        <pc:sldMkLst>
          <pc:docMk/>
          <pc:sldMk cId="0" sldId="577"/>
        </pc:sldMkLst>
        <pc:spChg chg="mod">
          <ac:chgData name="" userId="" providerId="" clId="Web-{71B673F9-E15F-4E0A-BC2C-E39BD2DDC002}" dt="2019-04-30T18:40:20.876" v="4" actId="20577"/>
          <ac:spMkLst>
            <pc:docMk/>
            <pc:sldMk cId="0" sldId="577"/>
            <ac:spMk id="7" creationId="{59933C0E-621C-42C6-8692-58AF79BA7071}"/>
          </ac:spMkLst>
        </pc:spChg>
      </pc:sldChg>
    </pc:docChg>
  </pc:docChgLst>
  <pc:docChgLst>
    <pc:chgData name="Sage Fritz" clId="Web-{985873E8-EA8D-4CDC-B919-233275B0FD0A}"/>
    <pc:docChg chg="modSld">
      <pc:chgData name="Sage Fritz" userId="" providerId="" clId="Web-{985873E8-EA8D-4CDC-B919-233275B0FD0A}" dt="2023-12-04T23:18:27.882" v="140" actId="20577"/>
      <pc:docMkLst>
        <pc:docMk/>
      </pc:docMkLst>
      <pc:sldChg chg="modSp">
        <pc:chgData name="Sage Fritz" userId="" providerId="" clId="Web-{985873E8-EA8D-4CDC-B919-233275B0FD0A}" dt="2023-12-04T23:17:14.208" v="119" actId="20577"/>
        <pc:sldMkLst>
          <pc:docMk/>
          <pc:sldMk cId="0" sldId="559"/>
        </pc:sldMkLst>
        <pc:spChg chg="mod">
          <ac:chgData name="Sage Fritz" userId="" providerId="" clId="Web-{985873E8-EA8D-4CDC-B919-233275B0FD0A}" dt="2023-12-04T23:17:14.208" v="119" actId="20577"/>
          <ac:spMkLst>
            <pc:docMk/>
            <pc:sldMk cId="0" sldId="559"/>
            <ac:spMk id="6" creationId="{EE4B8E44-3AED-425B-80DF-A91F7D14B356}"/>
          </ac:spMkLst>
        </pc:spChg>
      </pc:sldChg>
      <pc:sldChg chg="addSp delSp modSp">
        <pc:chgData name="Sage Fritz" userId="" providerId="" clId="Web-{985873E8-EA8D-4CDC-B919-233275B0FD0A}" dt="2023-12-04T23:18:27.882" v="140" actId="20577"/>
        <pc:sldMkLst>
          <pc:docMk/>
          <pc:sldMk cId="0" sldId="560"/>
        </pc:sldMkLst>
        <pc:spChg chg="add mod">
          <ac:chgData name="Sage Fritz" userId="" providerId="" clId="Web-{985873E8-EA8D-4CDC-B919-233275B0FD0A}" dt="2023-12-04T23:18:27.882" v="140" actId="20577"/>
          <ac:spMkLst>
            <pc:docMk/>
            <pc:sldMk cId="0" sldId="560"/>
            <ac:spMk id="4" creationId="{BEF33EE5-6525-EBB6-4BC1-0EFBA6C0A380}"/>
          </ac:spMkLst>
        </pc:spChg>
        <pc:spChg chg="del mod">
          <ac:chgData name="Sage Fritz" userId="" providerId="" clId="Web-{985873E8-EA8D-4CDC-B919-233275B0FD0A}" dt="2023-12-04T23:18:06.631" v="134"/>
          <ac:spMkLst>
            <pc:docMk/>
            <pc:sldMk cId="0" sldId="560"/>
            <ac:spMk id="5" creationId="{2AC9AD2B-B06C-43F2-92D7-72BA82F962C5}"/>
          </ac:spMkLst>
        </pc:spChg>
      </pc:sldChg>
    </pc:docChg>
  </pc:docChgLst>
  <pc:docChgLst>
    <pc:chgData name="Atulya Reddy" userId="LXOHQKePXSQbUPMO+/vx0QvnMvG5jeIpE+XGnT1tcvk=" providerId="None" clId="Web-{B8EC634D-639A-44DB-B08A-0F1DE6AC7C9E}"/>
    <pc:docChg chg="modSld">
      <pc:chgData name="Atulya Reddy" userId="LXOHQKePXSQbUPMO+/vx0QvnMvG5jeIpE+XGnT1tcvk=" providerId="None" clId="Web-{B8EC634D-639A-44DB-B08A-0F1DE6AC7C9E}" dt="2022-05-03T20:33:06.392" v="1" actId="20577"/>
      <pc:docMkLst>
        <pc:docMk/>
      </pc:docMkLst>
      <pc:sldChg chg="modSp">
        <pc:chgData name="Atulya Reddy" userId="LXOHQKePXSQbUPMO+/vx0QvnMvG5jeIpE+XGnT1tcvk=" providerId="None" clId="Web-{B8EC634D-639A-44DB-B08A-0F1DE6AC7C9E}" dt="2022-05-03T20:32:59.986" v="0" actId="20577"/>
        <pc:sldMkLst>
          <pc:docMk/>
          <pc:sldMk cId="0" sldId="581"/>
        </pc:sldMkLst>
        <pc:spChg chg="mod">
          <ac:chgData name="Atulya Reddy" userId="LXOHQKePXSQbUPMO+/vx0QvnMvG5jeIpE+XGnT1tcvk=" providerId="None" clId="Web-{B8EC634D-639A-44DB-B08A-0F1DE6AC7C9E}" dt="2022-05-03T20:32:59.986" v="0" actId="20577"/>
          <ac:spMkLst>
            <pc:docMk/>
            <pc:sldMk cId="0" sldId="581"/>
            <ac:spMk id="8" creationId="{ADA112D9-8B8E-44FE-BD96-468221C03B54}"/>
          </ac:spMkLst>
        </pc:spChg>
      </pc:sldChg>
      <pc:sldChg chg="modSp">
        <pc:chgData name="Atulya Reddy" userId="LXOHQKePXSQbUPMO+/vx0QvnMvG5jeIpE+XGnT1tcvk=" providerId="None" clId="Web-{B8EC634D-639A-44DB-B08A-0F1DE6AC7C9E}" dt="2022-05-03T20:33:06.392" v="1" actId="20577"/>
        <pc:sldMkLst>
          <pc:docMk/>
          <pc:sldMk cId="0" sldId="582"/>
        </pc:sldMkLst>
        <pc:spChg chg="mod">
          <ac:chgData name="Atulya Reddy" userId="LXOHQKePXSQbUPMO+/vx0QvnMvG5jeIpE+XGnT1tcvk=" providerId="None" clId="Web-{B8EC634D-639A-44DB-B08A-0F1DE6AC7C9E}" dt="2022-05-03T20:33:06.392" v="1" actId="20577"/>
          <ac:spMkLst>
            <pc:docMk/>
            <pc:sldMk cId="0" sldId="582"/>
            <ac:spMk id="7" creationId="{42331D1A-C175-4A2C-A96C-C0050CEA8967}"/>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pPr>
              <a:defRPr/>
            </a:pPr>
            <a:fld id="{08D1CF4D-D3EF-4E4E-AEAD-D9BE1CB10126}" type="datetimeFigureOut">
              <a:rPr lang="en-US"/>
              <a:pPr>
                <a:defRPr/>
              </a:pPr>
              <a:t>12/4/2023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pPr>
              <a:defRPr/>
            </a:pPr>
            <a:fld id="{7B3AC4CD-655A-46FF-8CF1-638AA8C1B2A7}" type="slidenum">
              <a:rPr lang="en-US"/>
              <a:pPr>
                <a:defRPr/>
              </a:pPr>
              <a:t>‹#›</a:t>
            </a:fld>
            <a:endParaRPr lang="en-US"/>
          </a:p>
        </p:txBody>
      </p:sp>
    </p:spTree>
    <p:extLst>
      <p:ext uri="{BB962C8B-B14F-4D97-AF65-F5344CB8AC3E}">
        <p14:creationId xmlns:p14="http://schemas.microsoft.com/office/powerpoint/2010/main" val="273383983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Rot="1" noChangeAspect="1" noChangeArrowheads="1" noTextEdit="1"/>
          </p:cNvSpPr>
          <p:nvPr>
            <p:ph type="sldImg"/>
          </p:nvPr>
        </p:nvSpPr>
        <p:spPr bwMode="auto">
          <a:xfrm>
            <a:off x="1143000" y="685800"/>
            <a:ext cx="4572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422915" name="Rectangle 3"/>
          <p:cNvSpPr>
            <a:spLocks noGrp="1" noChangeArrowheads="1"/>
          </p:cNvSpPr>
          <p:nvPr>
            <p:ph type="body" idx="1"/>
          </p:nvPr>
        </p:nvSpPr>
        <p: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228600" indent="-228600" eaLnBrk="1" fontAlgn="auto" hangingPunct="1">
              <a:spcBef>
                <a:spcPts val="0"/>
              </a:spcBef>
              <a:spcAft>
                <a:spcPts val="0"/>
              </a:spcAft>
              <a:defRPr/>
            </a:pPr>
            <a:endParaRPr lang="en-US" alt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Rot="1" noChangeAspect="1" noChangeArrowheads="1" noTextEdit="1"/>
          </p:cNvSpPr>
          <p:nvPr>
            <p:ph type="sldImg"/>
          </p:nvPr>
        </p:nvSpPr>
        <p:spPr bwMode="auto">
          <a:xfrm>
            <a:off x="1143000" y="685800"/>
            <a:ext cx="4572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422915" name="Rectangle 3"/>
          <p:cNvSpPr>
            <a:spLocks noGrp="1" noChangeArrowheads="1"/>
          </p:cNvSpPr>
          <p:nvPr>
            <p:ph type="body" idx="1"/>
          </p:nvPr>
        </p:nvSpPr>
        <p: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228600" indent="-228600" eaLnBrk="1" fontAlgn="auto" hangingPunct="1">
              <a:spcBef>
                <a:spcPts val="0"/>
              </a:spcBef>
              <a:spcAft>
                <a:spcPts val="0"/>
              </a:spcAft>
              <a:defRPr/>
            </a:pPr>
            <a:endParaRPr lang="en-US" alt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Rot="1" noChangeAspect="1" noChangeArrowheads="1" noTextEdit="1"/>
          </p:cNvSpPr>
          <p:nvPr>
            <p:ph type="sldImg"/>
          </p:nvPr>
        </p:nvSpPr>
        <p:spPr bwMode="auto">
          <a:xfrm>
            <a:off x="1143000" y="685800"/>
            <a:ext cx="4572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422915" name="Rectangle 3"/>
          <p:cNvSpPr>
            <a:spLocks noGrp="1" noChangeArrowheads="1"/>
          </p:cNvSpPr>
          <p:nvPr>
            <p:ph type="body" idx="1"/>
          </p:nvPr>
        </p:nvSpPr>
        <p: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228600" indent="-228600" eaLnBrk="1" fontAlgn="auto" hangingPunct="1">
              <a:spcBef>
                <a:spcPts val="0"/>
              </a:spcBef>
              <a:spcAft>
                <a:spcPts val="0"/>
              </a:spcAft>
              <a:defRPr/>
            </a:pPr>
            <a:endParaRPr lang="en-US" alt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7B3AC4CD-655A-46FF-8CF1-638AA8C1B2A7}" type="slidenum">
              <a:rPr lang="en-US" smtClean="0"/>
              <a:pPr>
                <a:defRPr/>
              </a:pPr>
              <a:t>13</a:t>
            </a:fld>
            <a:endParaRPr lang="en-US"/>
          </a:p>
        </p:txBody>
      </p:sp>
    </p:spTree>
    <p:extLst>
      <p:ext uri="{BB962C8B-B14F-4D97-AF65-F5344CB8AC3E}">
        <p14:creationId xmlns:p14="http://schemas.microsoft.com/office/powerpoint/2010/main" val="31745601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7B3AC4CD-655A-46FF-8CF1-638AA8C1B2A7}" type="slidenum">
              <a:rPr lang="en-US" smtClean="0"/>
              <a:pPr>
                <a:defRPr/>
              </a:pPr>
              <a:t>17</a:t>
            </a:fld>
            <a:endParaRPr lang="en-US"/>
          </a:p>
        </p:txBody>
      </p:sp>
    </p:spTree>
    <p:extLst>
      <p:ext uri="{BB962C8B-B14F-4D97-AF65-F5344CB8AC3E}">
        <p14:creationId xmlns:p14="http://schemas.microsoft.com/office/powerpoint/2010/main" val="15971038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7B3AC4CD-655A-46FF-8CF1-638AA8C1B2A7}" type="slidenum">
              <a:rPr lang="en-US" smtClean="0"/>
              <a:pPr>
                <a:defRPr/>
              </a:pPr>
              <a:t>29</a:t>
            </a:fld>
            <a:endParaRPr lang="en-US"/>
          </a:p>
        </p:txBody>
      </p:sp>
    </p:spTree>
    <p:extLst>
      <p:ext uri="{BB962C8B-B14F-4D97-AF65-F5344CB8AC3E}">
        <p14:creationId xmlns:p14="http://schemas.microsoft.com/office/powerpoint/2010/main" val="6384997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7B3AC4CD-655A-46FF-8CF1-638AA8C1B2A7}" type="slidenum">
              <a:rPr lang="en-US" smtClean="0"/>
              <a:pPr>
                <a:defRPr/>
              </a:pPr>
              <a:t>40</a:t>
            </a:fld>
            <a:endParaRPr lang="en-US"/>
          </a:p>
        </p:txBody>
      </p:sp>
    </p:spTree>
    <p:extLst>
      <p:ext uri="{BB962C8B-B14F-4D97-AF65-F5344CB8AC3E}">
        <p14:creationId xmlns:p14="http://schemas.microsoft.com/office/powerpoint/2010/main" val="342234209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5.bin"/></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Answer">
    <p:spTree>
      <p:nvGrpSpPr>
        <p:cNvPr id="1" name=""/>
        <p:cNvGrpSpPr/>
        <p:nvPr/>
      </p:nvGrpSpPr>
      <p:grpSpPr>
        <a:xfrm>
          <a:off x="0" y="0"/>
          <a:ext cx="0" cy="0"/>
          <a:chOff x="0" y="0"/>
          <a:chExt cx="0" cy="0"/>
        </a:xfrm>
      </p:grpSpPr>
      <p:sp>
        <p:nvSpPr>
          <p:cNvPr id="2" name="Rectangle 1"/>
          <p:cNvSpPr/>
          <p:nvPr userDrawn="1"/>
        </p:nvSpPr>
        <p:spPr>
          <a:xfrm>
            <a:off x="3429000" y="5562600"/>
            <a:ext cx="762000" cy="228600"/>
          </a:xfrm>
          <a:prstGeom prst="rect">
            <a:avLst/>
          </a:prstGeom>
          <a:solidFill>
            <a:schemeClr val="tx1"/>
          </a:solid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th-TH" sz="2400"/>
          </a:p>
        </p:txBody>
      </p:sp>
      <p:sp>
        <p:nvSpPr>
          <p:cNvPr id="3" name="Rectangle 2"/>
          <p:cNvSpPr/>
          <p:nvPr userDrawn="1"/>
        </p:nvSpPr>
        <p:spPr>
          <a:xfrm>
            <a:off x="4191000" y="5562600"/>
            <a:ext cx="762000" cy="228600"/>
          </a:xfrm>
          <a:prstGeom prst="rect">
            <a:avLst/>
          </a:prstGeom>
          <a:solidFill>
            <a:schemeClr val="tx1"/>
          </a:solid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th-TH" sz="2400"/>
          </a:p>
        </p:txBody>
      </p:sp>
      <p:sp>
        <p:nvSpPr>
          <p:cNvPr id="4" name="Rectangle 3"/>
          <p:cNvSpPr/>
          <p:nvPr userDrawn="1"/>
        </p:nvSpPr>
        <p:spPr>
          <a:xfrm>
            <a:off x="1905000" y="5562600"/>
            <a:ext cx="762000" cy="228600"/>
          </a:xfrm>
          <a:prstGeom prst="rect">
            <a:avLst/>
          </a:prstGeom>
          <a:solidFill>
            <a:schemeClr val="tx1"/>
          </a:solid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th-TH" sz="2400"/>
          </a:p>
        </p:txBody>
      </p:sp>
      <p:sp>
        <p:nvSpPr>
          <p:cNvPr id="5" name="Rectangle 4"/>
          <p:cNvSpPr/>
          <p:nvPr userDrawn="1"/>
        </p:nvSpPr>
        <p:spPr>
          <a:xfrm>
            <a:off x="2667000" y="5562600"/>
            <a:ext cx="762000" cy="228600"/>
          </a:xfrm>
          <a:prstGeom prst="rect">
            <a:avLst/>
          </a:prstGeom>
          <a:solidFill>
            <a:schemeClr val="tx1"/>
          </a:solid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th-TH" sz="2400"/>
          </a:p>
        </p:txBody>
      </p:sp>
      <p:sp>
        <p:nvSpPr>
          <p:cNvPr id="6" name="Rectangle 5"/>
          <p:cNvSpPr/>
          <p:nvPr userDrawn="1"/>
        </p:nvSpPr>
        <p:spPr>
          <a:xfrm>
            <a:off x="6477000" y="5562600"/>
            <a:ext cx="762000" cy="228600"/>
          </a:xfrm>
          <a:prstGeom prst="rect">
            <a:avLst/>
          </a:prstGeom>
          <a:solidFill>
            <a:schemeClr val="tx1"/>
          </a:solid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th-TH" sz="2400"/>
          </a:p>
        </p:txBody>
      </p:sp>
      <p:sp>
        <p:nvSpPr>
          <p:cNvPr id="7" name="Rectangle 6"/>
          <p:cNvSpPr/>
          <p:nvPr userDrawn="1"/>
        </p:nvSpPr>
        <p:spPr>
          <a:xfrm>
            <a:off x="7239000" y="5562600"/>
            <a:ext cx="762000" cy="228600"/>
          </a:xfrm>
          <a:prstGeom prst="rect">
            <a:avLst/>
          </a:prstGeom>
          <a:solidFill>
            <a:schemeClr val="tx1"/>
          </a:solid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th-TH" sz="2400"/>
          </a:p>
        </p:txBody>
      </p:sp>
      <p:sp>
        <p:nvSpPr>
          <p:cNvPr id="8" name="Rectangle 7"/>
          <p:cNvSpPr/>
          <p:nvPr userDrawn="1"/>
        </p:nvSpPr>
        <p:spPr>
          <a:xfrm>
            <a:off x="4953000" y="5562600"/>
            <a:ext cx="762000" cy="228600"/>
          </a:xfrm>
          <a:prstGeom prst="rect">
            <a:avLst/>
          </a:prstGeom>
          <a:solidFill>
            <a:schemeClr val="tx1"/>
          </a:solid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th-TH" sz="2400"/>
          </a:p>
        </p:txBody>
      </p:sp>
      <p:sp>
        <p:nvSpPr>
          <p:cNvPr id="9" name="Rectangle 8"/>
          <p:cNvSpPr/>
          <p:nvPr userDrawn="1"/>
        </p:nvSpPr>
        <p:spPr>
          <a:xfrm>
            <a:off x="5715000" y="5562600"/>
            <a:ext cx="762000" cy="228600"/>
          </a:xfrm>
          <a:prstGeom prst="rect">
            <a:avLst/>
          </a:prstGeom>
          <a:solidFill>
            <a:schemeClr val="tx1"/>
          </a:solid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th-TH" sz="2400"/>
          </a:p>
        </p:txBody>
      </p:sp>
      <p:sp>
        <p:nvSpPr>
          <p:cNvPr id="10" name="Rectangle 9"/>
          <p:cNvSpPr/>
          <p:nvPr userDrawn="1"/>
        </p:nvSpPr>
        <p:spPr>
          <a:xfrm>
            <a:off x="1143000" y="5562600"/>
            <a:ext cx="762000" cy="228600"/>
          </a:xfrm>
          <a:prstGeom prst="rect">
            <a:avLst/>
          </a:prstGeom>
          <a:solidFill>
            <a:schemeClr val="tx1"/>
          </a:solid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th-TH" sz="2400"/>
          </a:p>
        </p:txBody>
      </p:sp>
      <p:sp>
        <p:nvSpPr>
          <p:cNvPr id="11" name="Rectangle 10"/>
          <p:cNvSpPr/>
          <p:nvPr userDrawn="1"/>
        </p:nvSpPr>
        <p:spPr>
          <a:xfrm>
            <a:off x="1143000" y="5562600"/>
            <a:ext cx="762000" cy="228600"/>
          </a:xfrm>
          <a:prstGeom prst="rect">
            <a:avLst/>
          </a:prstGeom>
          <a:solidFill>
            <a:srgbClr val="FF0000"/>
          </a:solid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th-TH" sz="2400"/>
          </a:p>
        </p:txBody>
      </p:sp>
      <p:sp>
        <p:nvSpPr>
          <p:cNvPr id="12" name="Rectangle 11"/>
          <p:cNvSpPr/>
          <p:nvPr userDrawn="1"/>
        </p:nvSpPr>
        <p:spPr>
          <a:xfrm>
            <a:off x="7239000" y="5562600"/>
            <a:ext cx="762000" cy="228600"/>
          </a:xfrm>
          <a:prstGeom prst="rect">
            <a:avLst/>
          </a:prstGeom>
          <a:solidFill>
            <a:srgbClr val="FF0000"/>
          </a:solid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th-TH" sz="2400"/>
          </a:p>
        </p:txBody>
      </p:sp>
      <p:sp>
        <p:nvSpPr>
          <p:cNvPr id="13" name="Rectangle 12"/>
          <p:cNvSpPr/>
          <p:nvPr userDrawn="1"/>
        </p:nvSpPr>
        <p:spPr>
          <a:xfrm>
            <a:off x="1905000" y="5562600"/>
            <a:ext cx="762000" cy="228600"/>
          </a:xfrm>
          <a:prstGeom prst="rect">
            <a:avLst/>
          </a:prstGeom>
          <a:solidFill>
            <a:srgbClr val="FF0000"/>
          </a:solid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th-TH" sz="2400"/>
          </a:p>
        </p:txBody>
      </p:sp>
      <p:sp>
        <p:nvSpPr>
          <p:cNvPr id="14" name="Rectangle 13"/>
          <p:cNvSpPr/>
          <p:nvPr userDrawn="1"/>
        </p:nvSpPr>
        <p:spPr>
          <a:xfrm>
            <a:off x="6477000" y="5562600"/>
            <a:ext cx="762000" cy="228600"/>
          </a:xfrm>
          <a:prstGeom prst="rect">
            <a:avLst/>
          </a:prstGeom>
          <a:solidFill>
            <a:srgbClr val="FF0000"/>
          </a:solid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th-TH" sz="2400"/>
          </a:p>
        </p:txBody>
      </p:sp>
      <p:sp>
        <p:nvSpPr>
          <p:cNvPr id="15" name="Rectangle 14"/>
          <p:cNvSpPr/>
          <p:nvPr userDrawn="1"/>
        </p:nvSpPr>
        <p:spPr>
          <a:xfrm>
            <a:off x="2667000" y="5562600"/>
            <a:ext cx="762000" cy="228600"/>
          </a:xfrm>
          <a:prstGeom prst="rect">
            <a:avLst/>
          </a:prstGeom>
          <a:solidFill>
            <a:srgbClr val="FF0000"/>
          </a:solid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th-TH" sz="2400"/>
          </a:p>
        </p:txBody>
      </p:sp>
      <p:sp>
        <p:nvSpPr>
          <p:cNvPr id="16" name="Rectangle 15"/>
          <p:cNvSpPr/>
          <p:nvPr userDrawn="1"/>
        </p:nvSpPr>
        <p:spPr>
          <a:xfrm>
            <a:off x="5715000" y="5562600"/>
            <a:ext cx="762000" cy="228600"/>
          </a:xfrm>
          <a:prstGeom prst="rect">
            <a:avLst/>
          </a:prstGeom>
          <a:solidFill>
            <a:srgbClr val="FF0000"/>
          </a:solid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th-TH" sz="2400"/>
          </a:p>
        </p:txBody>
      </p:sp>
      <p:sp>
        <p:nvSpPr>
          <p:cNvPr id="17" name="Rectangle 16"/>
          <p:cNvSpPr/>
          <p:nvPr userDrawn="1"/>
        </p:nvSpPr>
        <p:spPr>
          <a:xfrm>
            <a:off x="3429000" y="5562600"/>
            <a:ext cx="762000" cy="228600"/>
          </a:xfrm>
          <a:prstGeom prst="rect">
            <a:avLst/>
          </a:prstGeom>
          <a:solidFill>
            <a:srgbClr val="FF0000"/>
          </a:solid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th-TH" sz="2400"/>
          </a:p>
        </p:txBody>
      </p:sp>
      <p:sp>
        <p:nvSpPr>
          <p:cNvPr id="18" name="Rectangle 17"/>
          <p:cNvSpPr/>
          <p:nvPr userDrawn="1"/>
        </p:nvSpPr>
        <p:spPr>
          <a:xfrm>
            <a:off x="4953000" y="5562600"/>
            <a:ext cx="762000" cy="228600"/>
          </a:xfrm>
          <a:prstGeom prst="rect">
            <a:avLst/>
          </a:prstGeom>
          <a:solidFill>
            <a:srgbClr val="FF0000"/>
          </a:solid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th-TH" sz="2400"/>
          </a:p>
        </p:txBody>
      </p:sp>
      <p:sp>
        <p:nvSpPr>
          <p:cNvPr id="19" name="Rectangle 18"/>
          <p:cNvSpPr/>
          <p:nvPr userDrawn="1"/>
        </p:nvSpPr>
        <p:spPr>
          <a:xfrm>
            <a:off x="4191000" y="5562600"/>
            <a:ext cx="762000" cy="228600"/>
          </a:xfrm>
          <a:prstGeom prst="rect">
            <a:avLst/>
          </a:prstGeom>
          <a:solidFill>
            <a:srgbClr val="FF0000"/>
          </a:solid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th-TH" sz="2400"/>
          </a:p>
        </p:txBody>
      </p:sp>
      <p:sp>
        <p:nvSpPr>
          <p:cNvPr id="20" name="TextBox 19"/>
          <p:cNvSpPr txBox="1"/>
          <p:nvPr userDrawn="1"/>
        </p:nvSpPr>
        <p:spPr bwMode="auto">
          <a:xfrm>
            <a:off x="4114800" y="5575756"/>
            <a:ext cx="91440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rtlCol="0" anchor="ctr" anchorCtr="0">
            <a:spAutoFit/>
          </a:bodyPr>
          <a:lstStyle/>
          <a:p>
            <a:pPr algn="ctr">
              <a:spcBef>
                <a:spcPct val="0"/>
              </a:spcBef>
              <a:buFontTx/>
              <a:buNone/>
            </a:pPr>
            <a:r>
              <a:rPr lang="en-US" sz="800" dirty="0">
                <a:solidFill>
                  <a:schemeClr val="bg1"/>
                </a:solidFill>
                <a:latin typeface="Arial Black" pitchFamily="34" charset="0"/>
                <a:cs typeface="Arial" charset="0"/>
              </a:rPr>
              <a:t>Start Timer</a:t>
            </a:r>
          </a:p>
        </p:txBody>
      </p:sp>
      <p:sp>
        <p:nvSpPr>
          <p:cNvPr id="21" name="TextBox 20">
            <a:hlinkClick r:id="" action="ppaction://hlinkshowjump?jump=nextslide"/>
          </p:cNvPr>
          <p:cNvSpPr txBox="1"/>
          <p:nvPr userDrawn="1"/>
        </p:nvSpPr>
        <p:spPr bwMode="auto">
          <a:xfrm>
            <a:off x="8099424" y="5507621"/>
            <a:ext cx="81597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rtlCol="0" anchor="ctr" anchorCtr="0">
            <a:spAutoFit/>
          </a:bodyPr>
          <a:lstStyle/>
          <a:p>
            <a:pPr algn="ctr">
              <a:spcBef>
                <a:spcPct val="0"/>
              </a:spcBef>
              <a:buFontTx/>
              <a:buNone/>
            </a:pPr>
            <a:r>
              <a:rPr lang="en-US" sz="800" dirty="0">
                <a:solidFill>
                  <a:schemeClr val="bg1"/>
                </a:solidFill>
                <a:latin typeface="Arial Black" pitchFamily="34" charset="0"/>
                <a:cs typeface="Arial" charset="0"/>
              </a:rPr>
              <a:t>GO TO</a:t>
            </a:r>
          </a:p>
          <a:p>
            <a:pPr algn="ctr">
              <a:spcBef>
                <a:spcPct val="0"/>
              </a:spcBef>
              <a:buFontTx/>
              <a:buNone/>
            </a:pPr>
            <a:r>
              <a:rPr lang="en-US" sz="800" dirty="0">
                <a:solidFill>
                  <a:schemeClr val="bg1"/>
                </a:solidFill>
                <a:latin typeface="Arial Black" pitchFamily="34" charset="0"/>
                <a:cs typeface="Arial" charset="0"/>
              </a:rPr>
              <a:t>RESPONSE</a:t>
            </a:r>
          </a:p>
        </p:txBody>
      </p:sp>
    </p:spTree>
    <p:extLst>
      <p:ext uri="{BB962C8B-B14F-4D97-AF65-F5344CB8AC3E}">
        <p14:creationId xmlns:p14="http://schemas.microsoft.com/office/powerpoint/2010/main" val="507669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hidden"/>
                                      </p:to>
                                    </p:set>
                                  </p:childTnLst>
                                </p:cTn>
                              </p:par>
                              <p:par>
                                <p:cTn id="7" presetID="1" presetClass="entr" presetSubtype="0" fill="hold" grpId="1"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1"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1"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1"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1"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grpId="1"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par>
                                <p:cTn id="25" presetID="1" presetClass="exit" presetSubtype="0" fill="hold" grpId="0" nodeType="withEffect">
                                  <p:stCondLst>
                                    <p:cond delay="1000"/>
                                  </p:stCondLst>
                                  <p:childTnLst>
                                    <p:set>
                                      <p:cBhvr>
                                        <p:cTn id="26" dur="1" fill="hold">
                                          <p:stCondLst>
                                            <p:cond delay="0"/>
                                          </p:stCondLst>
                                        </p:cTn>
                                        <p:tgtEl>
                                          <p:spTgt spid="11"/>
                                        </p:tgtEl>
                                        <p:attrNameLst>
                                          <p:attrName>style.visibility</p:attrName>
                                        </p:attrNameLst>
                                      </p:cBhvr>
                                      <p:to>
                                        <p:strVal val="hidden"/>
                                      </p:to>
                                    </p:set>
                                  </p:childTnLst>
                                </p:cTn>
                              </p:par>
                              <p:par>
                                <p:cTn id="27" presetID="1" presetClass="exit" presetSubtype="0" fill="hold" grpId="0" nodeType="withEffect">
                                  <p:stCondLst>
                                    <p:cond delay="1000"/>
                                  </p:stCondLst>
                                  <p:childTnLst>
                                    <p:set>
                                      <p:cBhvr>
                                        <p:cTn id="28" dur="1" fill="hold">
                                          <p:stCondLst>
                                            <p:cond delay="0"/>
                                          </p:stCondLst>
                                        </p:cTn>
                                        <p:tgtEl>
                                          <p:spTgt spid="12"/>
                                        </p:tgtEl>
                                        <p:attrNameLst>
                                          <p:attrName>style.visibility</p:attrName>
                                        </p:attrNameLst>
                                      </p:cBhvr>
                                      <p:to>
                                        <p:strVal val="hidden"/>
                                      </p:to>
                                    </p:set>
                                  </p:childTnLst>
                                </p:cTn>
                              </p:par>
                            </p:childTnLst>
                          </p:cTn>
                        </p:par>
                        <p:par>
                          <p:cTn id="29" fill="hold">
                            <p:stCondLst>
                              <p:cond delay="1000"/>
                            </p:stCondLst>
                            <p:childTnLst>
                              <p:par>
                                <p:cTn id="30" presetID="1" presetClass="exit" presetSubtype="0" fill="hold" grpId="0" nodeType="afterEffect">
                                  <p:stCondLst>
                                    <p:cond delay="1000"/>
                                  </p:stCondLst>
                                  <p:childTnLst>
                                    <p:set>
                                      <p:cBhvr>
                                        <p:cTn id="31" dur="1" fill="hold">
                                          <p:stCondLst>
                                            <p:cond delay="0"/>
                                          </p:stCondLst>
                                        </p:cTn>
                                        <p:tgtEl>
                                          <p:spTgt spid="13"/>
                                        </p:tgtEl>
                                        <p:attrNameLst>
                                          <p:attrName>style.visibility</p:attrName>
                                        </p:attrNameLst>
                                      </p:cBhvr>
                                      <p:to>
                                        <p:strVal val="hidden"/>
                                      </p:to>
                                    </p:set>
                                  </p:childTnLst>
                                </p:cTn>
                              </p:par>
                              <p:par>
                                <p:cTn id="32" presetID="1" presetClass="exit" presetSubtype="0" fill="hold" nodeType="withEffect">
                                  <p:stCondLst>
                                    <p:cond delay="1000"/>
                                  </p:stCondLst>
                                  <p:childTnLst>
                                    <p:set>
                                      <p:cBhvr>
                                        <p:cTn id="33" dur="1" fill="hold">
                                          <p:stCondLst>
                                            <p:cond delay="0"/>
                                          </p:stCondLst>
                                        </p:cTn>
                                        <p:tgtEl>
                                          <p:spTgt spid="14"/>
                                        </p:tgtEl>
                                        <p:attrNameLst>
                                          <p:attrName>style.visibility</p:attrName>
                                        </p:attrNameLst>
                                      </p:cBhvr>
                                      <p:to>
                                        <p:strVal val="hidden"/>
                                      </p:to>
                                    </p:set>
                                  </p:childTnLst>
                                </p:cTn>
                              </p:par>
                            </p:childTnLst>
                          </p:cTn>
                        </p:par>
                        <p:par>
                          <p:cTn id="34" fill="hold">
                            <p:stCondLst>
                              <p:cond delay="2000"/>
                            </p:stCondLst>
                            <p:childTnLst>
                              <p:par>
                                <p:cTn id="35" presetID="1" presetClass="exit" presetSubtype="0" fill="hold" grpId="0" nodeType="afterEffect">
                                  <p:stCondLst>
                                    <p:cond delay="1000"/>
                                  </p:stCondLst>
                                  <p:childTnLst>
                                    <p:set>
                                      <p:cBhvr>
                                        <p:cTn id="36" dur="1" fill="hold">
                                          <p:stCondLst>
                                            <p:cond delay="0"/>
                                          </p:stCondLst>
                                        </p:cTn>
                                        <p:tgtEl>
                                          <p:spTgt spid="15"/>
                                        </p:tgtEl>
                                        <p:attrNameLst>
                                          <p:attrName>style.visibility</p:attrName>
                                        </p:attrNameLst>
                                      </p:cBhvr>
                                      <p:to>
                                        <p:strVal val="hidden"/>
                                      </p:to>
                                    </p:set>
                                  </p:childTnLst>
                                </p:cTn>
                              </p:par>
                              <p:par>
                                <p:cTn id="37" presetID="1" presetClass="exit" presetSubtype="0" fill="hold" nodeType="withEffect">
                                  <p:stCondLst>
                                    <p:cond delay="1000"/>
                                  </p:stCondLst>
                                  <p:childTnLst>
                                    <p:set>
                                      <p:cBhvr>
                                        <p:cTn id="38" dur="1" fill="hold">
                                          <p:stCondLst>
                                            <p:cond delay="0"/>
                                          </p:stCondLst>
                                        </p:cTn>
                                        <p:tgtEl>
                                          <p:spTgt spid="16"/>
                                        </p:tgtEl>
                                        <p:attrNameLst>
                                          <p:attrName>style.visibility</p:attrName>
                                        </p:attrNameLst>
                                      </p:cBhvr>
                                      <p:to>
                                        <p:strVal val="hidden"/>
                                      </p:to>
                                    </p:set>
                                  </p:childTnLst>
                                </p:cTn>
                              </p:par>
                            </p:childTnLst>
                          </p:cTn>
                        </p:par>
                        <p:par>
                          <p:cTn id="39" fill="hold">
                            <p:stCondLst>
                              <p:cond delay="3000"/>
                            </p:stCondLst>
                            <p:childTnLst>
                              <p:par>
                                <p:cTn id="40" presetID="1" presetClass="exit" presetSubtype="0" fill="hold" grpId="0" nodeType="afterEffect">
                                  <p:stCondLst>
                                    <p:cond delay="1000"/>
                                  </p:stCondLst>
                                  <p:childTnLst>
                                    <p:set>
                                      <p:cBhvr>
                                        <p:cTn id="41" dur="1" fill="hold">
                                          <p:stCondLst>
                                            <p:cond delay="0"/>
                                          </p:stCondLst>
                                        </p:cTn>
                                        <p:tgtEl>
                                          <p:spTgt spid="17"/>
                                        </p:tgtEl>
                                        <p:attrNameLst>
                                          <p:attrName>style.visibility</p:attrName>
                                        </p:attrNameLst>
                                      </p:cBhvr>
                                      <p:to>
                                        <p:strVal val="hidden"/>
                                      </p:to>
                                    </p:set>
                                  </p:childTnLst>
                                </p:cTn>
                              </p:par>
                              <p:par>
                                <p:cTn id="42" presetID="1" presetClass="exit" presetSubtype="0" fill="hold" nodeType="withEffect">
                                  <p:stCondLst>
                                    <p:cond delay="1000"/>
                                  </p:stCondLst>
                                  <p:childTnLst>
                                    <p:set>
                                      <p:cBhvr>
                                        <p:cTn id="43" dur="1" fill="hold">
                                          <p:stCondLst>
                                            <p:cond delay="0"/>
                                          </p:stCondLst>
                                        </p:cTn>
                                        <p:tgtEl>
                                          <p:spTgt spid="18"/>
                                        </p:tgtEl>
                                        <p:attrNameLst>
                                          <p:attrName>style.visibility</p:attrName>
                                        </p:attrNameLst>
                                      </p:cBhvr>
                                      <p:to>
                                        <p:strVal val="hidden"/>
                                      </p:to>
                                    </p:set>
                                  </p:childTnLst>
                                </p:cTn>
                              </p:par>
                            </p:childTnLst>
                          </p:cTn>
                        </p:par>
                        <p:par>
                          <p:cTn id="44" fill="hold">
                            <p:stCondLst>
                              <p:cond delay="4000"/>
                            </p:stCondLst>
                            <p:childTnLst>
                              <p:par>
                                <p:cTn id="45" presetID="10" presetClass="exit" presetSubtype="0" fill="hold" grpId="0" nodeType="afterEffect">
                                  <p:stCondLst>
                                    <p:cond delay="1000"/>
                                  </p:stCondLst>
                                  <p:childTnLst>
                                    <p:animEffect transition="out" filter="fade">
                                      <p:cBhvr>
                                        <p:cTn id="46" dur="1000"/>
                                        <p:tgtEl>
                                          <p:spTgt spid="19"/>
                                        </p:tgtEl>
                                      </p:cBhvr>
                                    </p:animEffect>
                                    <p:set>
                                      <p:cBhvr>
                                        <p:cTn id="47" dur="1" fill="hold">
                                          <p:stCondLst>
                                            <p:cond delay="999"/>
                                          </p:stCondLst>
                                        </p:cTn>
                                        <p:tgtEl>
                                          <p:spTgt spid="19"/>
                                        </p:tgtEl>
                                        <p:attrNameLst>
                                          <p:attrName>style.visibility</p:attrName>
                                        </p:attrNameLst>
                                      </p:cBhvr>
                                      <p:to>
                                        <p:strVal val="hidden"/>
                                      </p:to>
                                    </p:set>
                                  </p:childTnLst>
                                  <p:subTnLst>
                                    <p:audio>
                                      <p:cMediaNode>
                                        <p:cTn display="0" masterRel="sameClick">
                                          <p:stCondLst>
                                            <p:cond evt="begin" delay="0">
                                              <p:tn val="45"/>
                                            </p:cond>
                                          </p:stCondLst>
                                          <p:endCondLst>
                                            <p:cond evt="onStopAudio" delay="0">
                                              <p:tgtEl>
                                                <p:sldTgt/>
                                              </p:tgtEl>
                                            </p:cond>
                                          </p:endCondLst>
                                        </p:cTn>
                                        <p:tgtEl>
                                          <p:sndTgt r:embed="rId1" name="Ray.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2" grpId="0" animBg="1"/>
      <p:bldP spid="12" grpId="1" animBg="1"/>
      <p:bldP spid="13" grpId="0" animBg="1"/>
      <p:bldP spid="13" grpId="1" animBg="1"/>
      <p:bldP spid="14" grpId="0" animBg="1"/>
      <p:bldP spid="15" grpId="0" animBg="1"/>
      <p:bldP spid="15" grpId="1" animBg="1"/>
      <p:bldP spid="16" grpId="0" animBg="1"/>
      <p:bldP spid="17" grpId="0" animBg="1"/>
      <p:bldP spid="17" grpId="1" animBg="1"/>
      <p:bldP spid="18" grpId="0" animBg="1"/>
      <p:bldP spid="19" grpId="0" animBg="1"/>
      <p:bldP spid="19" grpId="1" animBg="1"/>
      <p:bldP spid="20" grpId="0"/>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Question">
    <p:spTree>
      <p:nvGrpSpPr>
        <p:cNvPr id="1" name=""/>
        <p:cNvGrpSpPr/>
        <p:nvPr/>
      </p:nvGrpSpPr>
      <p:grpSpPr>
        <a:xfrm>
          <a:off x="0" y="0"/>
          <a:ext cx="0" cy="0"/>
          <a:chOff x="0" y="0"/>
          <a:chExt cx="0" cy="0"/>
        </a:xfrm>
      </p:grpSpPr>
    </p:spTree>
    <p:extLst>
      <p:ext uri="{BB962C8B-B14F-4D97-AF65-F5344CB8AC3E}">
        <p14:creationId xmlns:p14="http://schemas.microsoft.com/office/powerpoint/2010/main" val="19955154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9821169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69502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5954885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audio" Target="../media/audio1.wav"/><Relationship Id="rId13" Type="http://schemas.openxmlformats.org/officeDocument/2006/relationships/image" Target="../media/image3.png"/><Relationship Id="rId3" Type="http://schemas.openxmlformats.org/officeDocument/2006/relationships/slideLayout" Target="../slideLayouts/slideLayout3.xml"/><Relationship Id="rId7" Type="http://schemas.openxmlformats.org/officeDocument/2006/relationships/image" Target="../media/image1.jpg"/><Relationship Id="rId12"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11" Type="http://schemas.openxmlformats.org/officeDocument/2006/relationships/slide" Target="../slides/slide11.xml"/><Relationship Id="rId5" Type="http://schemas.openxmlformats.org/officeDocument/2006/relationships/slideLayout" Target="../slideLayouts/slideLayout5.xml"/><Relationship Id="rId10" Type="http://schemas.openxmlformats.org/officeDocument/2006/relationships/audio" Target="../media/audio3.wav"/><Relationship Id="rId4" Type="http://schemas.openxmlformats.org/officeDocument/2006/relationships/slideLayout" Target="../slideLayouts/slideLayout4.xml"/><Relationship Id="rId9" Type="http://schemas.openxmlformats.org/officeDocument/2006/relationships/audio" Target="../media/audio2.bin"/><Relationship Id="rId14" Type="http://schemas.openxmlformats.org/officeDocument/2006/relationships/audio" Target="../media/audio4.bin"/></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7">
            <a:lum/>
          </a:blip>
          <a:srcRect/>
          <a:stretch>
            <a:fillRect l="-17000" r="-17000"/>
          </a:stretch>
        </a:blipFill>
        <a:effectLst/>
      </p:bgPr>
    </p:bg>
    <p:spTree>
      <p:nvGrpSpPr>
        <p:cNvPr id="1" name=""/>
        <p:cNvGrpSpPr/>
        <p:nvPr/>
      </p:nvGrpSpPr>
      <p:grpSpPr>
        <a:xfrm>
          <a:off x="0" y="0"/>
          <a:ext cx="0" cy="0"/>
          <a:chOff x="0" y="0"/>
          <a:chExt cx="0" cy="0"/>
        </a:xfrm>
      </p:grpSpPr>
      <p:grpSp>
        <p:nvGrpSpPr>
          <p:cNvPr id="1031" name="Group 20"/>
          <p:cNvGrpSpPr>
            <a:grpSpLocks/>
          </p:cNvGrpSpPr>
          <p:nvPr userDrawn="1"/>
        </p:nvGrpSpPr>
        <p:grpSpPr bwMode="auto">
          <a:xfrm>
            <a:off x="7010400" y="6172200"/>
            <a:ext cx="1804989" cy="534988"/>
            <a:chOff x="7010399" y="6172200"/>
            <a:chExt cx="1804989" cy="534544"/>
          </a:xfrm>
        </p:grpSpPr>
        <p:sp>
          <p:nvSpPr>
            <p:cNvPr id="22" name="Text Box 63"/>
            <p:cNvSpPr txBox="1">
              <a:spLocks noChangeArrowheads="1"/>
            </p:cNvSpPr>
            <p:nvPr/>
          </p:nvSpPr>
          <p:spPr bwMode="auto">
            <a:xfrm>
              <a:off x="7467600" y="6491023"/>
              <a:ext cx="533400" cy="2157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vl1pPr algn="l" rtl="0" fontAlgn="base">
                <a:spcBef>
                  <a:spcPct val="0"/>
                </a:spcBef>
                <a:spcAft>
                  <a:spcPct val="0"/>
                </a:spcAft>
                <a:defRPr kern="1200">
                  <a:solidFill>
                    <a:schemeClr val="tx1"/>
                  </a:solidFill>
                  <a:effectLst>
                    <a:outerShdw blurRad="38100" dist="38100" dir="2700000" algn="tl">
                      <a:srgbClr val="000000">
                        <a:alpha val="43137"/>
                      </a:srgbClr>
                    </a:outerShdw>
                  </a:effectLst>
                  <a:latin typeface="Tahoma" pitchFamily="34" charset="0"/>
                  <a:ea typeface="+mn-ea"/>
                  <a:cs typeface="+mn-cs"/>
                </a:defRPr>
              </a:lvl1pPr>
              <a:lvl2pPr marL="457200" algn="l" rtl="0" fontAlgn="base">
                <a:spcBef>
                  <a:spcPct val="0"/>
                </a:spcBef>
                <a:spcAft>
                  <a:spcPct val="0"/>
                </a:spcAft>
                <a:defRPr kern="1200">
                  <a:solidFill>
                    <a:schemeClr val="tx1"/>
                  </a:solidFill>
                  <a:effectLst>
                    <a:outerShdw blurRad="38100" dist="38100" dir="2700000" algn="tl">
                      <a:srgbClr val="000000">
                        <a:alpha val="43137"/>
                      </a:srgbClr>
                    </a:outerShdw>
                  </a:effectLst>
                  <a:latin typeface="Tahoma" pitchFamily="34" charset="0"/>
                  <a:ea typeface="+mn-ea"/>
                  <a:cs typeface="+mn-cs"/>
                </a:defRPr>
              </a:lvl2pPr>
              <a:lvl3pPr marL="914400" algn="l" rtl="0" fontAlgn="base">
                <a:spcBef>
                  <a:spcPct val="0"/>
                </a:spcBef>
                <a:spcAft>
                  <a:spcPct val="0"/>
                </a:spcAft>
                <a:defRPr kern="1200">
                  <a:solidFill>
                    <a:schemeClr val="tx1"/>
                  </a:solidFill>
                  <a:effectLst>
                    <a:outerShdw blurRad="38100" dist="38100" dir="2700000" algn="tl">
                      <a:srgbClr val="000000">
                        <a:alpha val="43137"/>
                      </a:srgbClr>
                    </a:outerShdw>
                  </a:effectLst>
                  <a:latin typeface="Tahoma" pitchFamily="34" charset="0"/>
                  <a:ea typeface="+mn-ea"/>
                  <a:cs typeface="+mn-cs"/>
                </a:defRPr>
              </a:lvl3pPr>
              <a:lvl4pPr marL="1371600" algn="l" rtl="0" fontAlgn="base">
                <a:spcBef>
                  <a:spcPct val="0"/>
                </a:spcBef>
                <a:spcAft>
                  <a:spcPct val="0"/>
                </a:spcAft>
                <a:defRPr kern="1200">
                  <a:solidFill>
                    <a:schemeClr val="tx1"/>
                  </a:solidFill>
                  <a:effectLst>
                    <a:outerShdw blurRad="38100" dist="38100" dir="2700000" algn="tl">
                      <a:srgbClr val="000000">
                        <a:alpha val="43137"/>
                      </a:srgbClr>
                    </a:outerShdw>
                  </a:effectLst>
                  <a:latin typeface="Tahoma" pitchFamily="34" charset="0"/>
                  <a:ea typeface="+mn-ea"/>
                  <a:cs typeface="+mn-cs"/>
                </a:defRPr>
              </a:lvl4pPr>
              <a:lvl5pPr marL="1828800" algn="l" rtl="0" fontAlgn="base">
                <a:spcBef>
                  <a:spcPct val="0"/>
                </a:spcBef>
                <a:spcAft>
                  <a:spcPct val="0"/>
                </a:spcAft>
                <a:defRPr kern="1200">
                  <a:solidFill>
                    <a:schemeClr val="tx1"/>
                  </a:solidFill>
                  <a:effectLst>
                    <a:outerShdw blurRad="38100" dist="38100" dir="2700000" algn="tl">
                      <a:srgbClr val="000000">
                        <a:alpha val="43137"/>
                      </a:srgbClr>
                    </a:outerShdw>
                  </a:effectLst>
                  <a:latin typeface="Tahoma" pitchFamily="34" charset="0"/>
                  <a:ea typeface="+mn-ea"/>
                  <a:cs typeface="+mn-cs"/>
                </a:defRPr>
              </a:lvl5pPr>
              <a:lvl6pPr marL="2286000" algn="l" defTabSz="914400" rtl="0" eaLnBrk="1" latinLnBrk="0" hangingPunct="1">
                <a:defRPr kern="1200">
                  <a:solidFill>
                    <a:schemeClr val="tx1"/>
                  </a:solidFill>
                  <a:effectLst>
                    <a:outerShdw blurRad="38100" dist="38100" dir="2700000" algn="tl">
                      <a:srgbClr val="000000">
                        <a:alpha val="43137"/>
                      </a:srgbClr>
                    </a:outerShdw>
                  </a:effectLst>
                  <a:latin typeface="Tahoma" pitchFamily="34" charset="0"/>
                  <a:ea typeface="+mn-ea"/>
                  <a:cs typeface="+mn-cs"/>
                </a:defRPr>
              </a:lvl6pPr>
              <a:lvl7pPr marL="2743200" algn="l" defTabSz="914400" rtl="0" eaLnBrk="1" latinLnBrk="0" hangingPunct="1">
                <a:defRPr kern="1200">
                  <a:solidFill>
                    <a:schemeClr val="tx1"/>
                  </a:solidFill>
                  <a:effectLst>
                    <a:outerShdw blurRad="38100" dist="38100" dir="2700000" algn="tl">
                      <a:srgbClr val="000000">
                        <a:alpha val="43137"/>
                      </a:srgbClr>
                    </a:outerShdw>
                  </a:effectLst>
                  <a:latin typeface="Tahoma" pitchFamily="34" charset="0"/>
                  <a:ea typeface="+mn-ea"/>
                  <a:cs typeface="+mn-cs"/>
                </a:defRPr>
              </a:lvl7pPr>
              <a:lvl8pPr marL="3200400" algn="l" defTabSz="914400" rtl="0" eaLnBrk="1" latinLnBrk="0" hangingPunct="1">
                <a:defRPr kern="1200">
                  <a:solidFill>
                    <a:schemeClr val="tx1"/>
                  </a:solidFill>
                  <a:effectLst>
                    <a:outerShdw blurRad="38100" dist="38100" dir="2700000" algn="tl">
                      <a:srgbClr val="000000">
                        <a:alpha val="43137"/>
                      </a:srgbClr>
                    </a:outerShdw>
                  </a:effectLst>
                  <a:latin typeface="Tahoma" pitchFamily="34" charset="0"/>
                  <a:ea typeface="+mn-ea"/>
                  <a:cs typeface="+mn-cs"/>
                </a:defRPr>
              </a:lvl8pPr>
              <a:lvl9pPr marL="3657600" algn="l" defTabSz="914400" rtl="0" eaLnBrk="1" latinLnBrk="0" hangingPunct="1">
                <a:defRPr kern="1200">
                  <a:solidFill>
                    <a:schemeClr val="tx1"/>
                  </a:solidFill>
                  <a:effectLst>
                    <a:outerShdw blurRad="38100" dist="38100" dir="2700000" algn="tl">
                      <a:srgbClr val="000000">
                        <a:alpha val="43137"/>
                      </a:srgbClr>
                    </a:outerShdw>
                  </a:effectLst>
                  <a:latin typeface="Tahoma" pitchFamily="34" charset="0"/>
                  <a:ea typeface="+mn-ea"/>
                  <a:cs typeface="+mn-cs"/>
                </a:defRPr>
              </a:lvl9pPr>
            </a:lstStyle>
            <a:p>
              <a:pPr>
                <a:spcBef>
                  <a:spcPct val="50000"/>
                </a:spcBef>
                <a:defRPr/>
              </a:pPr>
              <a:r>
                <a:rPr lang="en-US" altLang="en-US" sz="800" b="1" dirty="0">
                  <a:solidFill>
                    <a:schemeClr val="bg1"/>
                  </a:solidFill>
                  <a:effectLst/>
                </a:rPr>
                <a:t>Cheer</a:t>
              </a:r>
            </a:p>
          </p:txBody>
        </p:sp>
        <p:sp>
          <p:nvSpPr>
            <p:cNvPr id="23" name="Text Box 64"/>
            <p:cNvSpPr txBox="1">
              <a:spLocks noChangeArrowheads="1"/>
            </p:cNvSpPr>
            <p:nvPr/>
          </p:nvSpPr>
          <p:spPr bwMode="auto">
            <a:xfrm>
              <a:off x="8229600" y="6491023"/>
              <a:ext cx="585788" cy="2141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vl1pPr algn="l" rtl="0" fontAlgn="base">
                <a:spcBef>
                  <a:spcPct val="0"/>
                </a:spcBef>
                <a:spcAft>
                  <a:spcPct val="0"/>
                </a:spcAft>
                <a:defRPr kern="1200">
                  <a:solidFill>
                    <a:schemeClr val="tx1"/>
                  </a:solidFill>
                  <a:effectLst>
                    <a:outerShdw blurRad="38100" dist="38100" dir="2700000" algn="tl">
                      <a:srgbClr val="000000">
                        <a:alpha val="43137"/>
                      </a:srgbClr>
                    </a:outerShdw>
                  </a:effectLst>
                  <a:latin typeface="Tahoma" pitchFamily="34" charset="0"/>
                  <a:ea typeface="+mn-ea"/>
                  <a:cs typeface="+mn-cs"/>
                </a:defRPr>
              </a:lvl1pPr>
              <a:lvl2pPr marL="457200" algn="l" rtl="0" fontAlgn="base">
                <a:spcBef>
                  <a:spcPct val="0"/>
                </a:spcBef>
                <a:spcAft>
                  <a:spcPct val="0"/>
                </a:spcAft>
                <a:defRPr kern="1200">
                  <a:solidFill>
                    <a:schemeClr val="tx1"/>
                  </a:solidFill>
                  <a:effectLst>
                    <a:outerShdw blurRad="38100" dist="38100" dir="2700000" algn="tl">
                      <a:srgbClr val="000000">
                        <a:alpha val="43137"/>
                      </a:srgbClr>
                    </a:outerShdw>
                  </a:effectLst>
                  <a:latin typeface="Tahoma" pitchFamily="34" charset="0"/>
                  <a:ea typeface="+mn-ea"/>
                  <a:cs typeface="+mn-cs"/>
                </a:defRPr>
              </a:lvl2pPr>
              <a:lvl3pPr marL="914400" algn="l" rtl="0" fontAlgn="base">
                <a:spcBef>
                  <a:spcPct val="0"/>
                </a:spcBef>
                <a:spcAft>
                  <a:spcPct val="0"/>
                </a:spcAft>
                <a:defRPr kern="1200">
                  <a:solidFill>
                    <a:schemeClr val="tx1"/>
                  </a:solidFill>
                  <a:effectLst>
                    <a:outerShdw blurRad="38100" dist="38100" dir="2700000" algn="tl">
                      <a:srgbClr val="000000">
                        <a:alpha val="43137"/>
                      </a:srgbClr>
                    </a:outerShdw>
                  </a:effectLst>
                  <a:latin typeface="Tahoma" pitchFamily="34" charset="0"/>
                  <a:ea typeface="+mn-ea"/>
                  <a:cs typeface="+mn-cs"/>
                </a:defRPr>
              </a:lvl3pPr>
              <a:lvl4pPr marL="1371600" algn="l" rtl="0" fontAlgn="base">
                <a:spcBef>
                  <a:spcPct val="0"/>
                </a:spcBef>
                <a:spcAft>
                  <a:spcPct val="0"/>
                </a:spcAft>
                <a:defRPr kern="1200">
                  <a:solidFill>
                    <a:schemeClr val="tx1"/>
                  </a:solidFill>
                  <a:effectLst>
                    <a:outerShdw blurRad="38100" dist="38100" dir="2700000" algn="tl">
                      <a:srgbClr val="000000">
                        <a:alpha val="43137"/>
                      </a:srgbClr>
                    </a:outerShdw>
                  </a:effectLst>
                  <a:latin typeface="Tahoma" pitchFamily="34" charset="0"/>
                  <a:ea typeface="+mn-ea"/>
                  <a:cs typeface="+mn-cs"/>
                </a:defRPr>
              </a:lvl4pPr>
              <a:lvl5pPr marL="1828800" algn="l" rtl="0" fontAlgn="base">
                <a:spcBef>
                  <a:spcPct val="0"/>
                </a:spcBef>
                <a:spcAft>
                  <a:spcPct val="0"/>
                </a:spcAft>
                <a:defRPr kern="1200">
                  <a:solidFill>
                    <a:schemeClr val="tx1"/>
                  </a:solidFill>
                  <a:effectLst>
                    <a:outerShdw blurRad="38100" dist="38100" dir="2700000" algn="tl">
                      <a:srgbClr val="000000">
                        <a:alpha val="43137"/>
                      </a:srgbClr>
                    </a:outerShdw>
                  </a:effectLst>
                  <a:latin typeface="Tahoma" pitchFamily="34" charset="0"/>
                  <a:ea typeface="+mn-ea"/>
                  <a:cs typeface="+mn-cs"/>
                </a:defRPr>
              </a:lvl5pPr>
              <a:lvl6pPr marL="2286000" algn="l" defTabSz="914400" rtl="0" eaLnBrk="1" latinLnBrk="0" hangingPunct="1">
                <a:defRPr kern="1200">
                  <a:solidFill>
                    <a:schemeClr val="tx1"/>
                  </a:solidFill>
                  <a:effectLst>
                    <a:outerShdw blurRad="38100" dist="38100" dir="2700000" algn="tl">
                      <a:srgbClr val="000000">
                        <a:alpha val="43137"/>
                      </a:srgbClr>
                    </a:outerShdw>
                  </a:effectLst>
                  <a:latin typeface="Tahoma" pitchFamily="34" charset="0"/>
                  <a:ea typeface="+mn-ea"/>
                  <a:cs typeface="+mn-cs"/>
                </a:defRPr>
              </a:lvl6pPr>
              <a:lvl7pPr marL="2743200" algn="l" defTabSz="914400" rtl="0" eaLnBrk="1" latinLnBrk="0" hangingPunct="1">
                <a:defRPr kern="1200">
                  <a:solidFill>
                    <a:schemeClr val="tx1"/>
                  </a:solidFill>
                  <a:effectLst>
                    <a:outerShdw blurRad="38100" dist="38100" dir="2700000" algn="tl">
                      <a:srgbClr val="000000">
                        <a:alpha val="43137"/>
                      </a:srgbClr>
                    </a:outerShdw>
                  </a:effectLst>
                  <a:latin typeface="Tahoma" pitchFamily="34" charset="0"/>
                  <a:ea typeface="+mn-ea"/>
                  <a:cs typeface="+mn-cs"/>
                </a:defRPr>
              </a:lvl7pPr>
              <a:lvl8pPr marL="3200400" algn="l" defTabSz="914400" rtl="0" eaLnBrk="1" latinLnBrk="0" hangingPunct="1">
                <a:defRPr kern="1200">
                  <a:solidFill>
                    <a:schemeClr val="tx1"/>
                  </a:solidFill>
                  <a:effectLst>
                    <a:outerShdw blurRad="38100" dist="38100" dir="2700000" algn="tl">
                      <a:srgbClr val="000000">
                        <a:alpha val="43137"/>
                      </a:srgbClr>
                    </a:outerShdw>
                  </a:effectLst>
                  <a:latin typeface="Tahoma" pitchFamily="34" charset="0"/>
                  <a:ea typeface="+mn-ea"/>
                  <a:cs typeface="+mn-cs"/>
                </a:defRPr>
              </a:lvl8pPr>
              <a:lvl9pPr marL="3657600" algn="l" defTabSz="914400" rtl="0" eaLnBrk="1" latinLnBrk="0" hangingPunct="1">
                <a:defRPr kern="1200">
                  <a:solidFill>
                    <a:schemeClr val="tx1"/>
                  </a:solidFill>
                  <a:effectLst>
                    <a:outerShdw blurRad="38100" dist="38100" dir="2700000" algn="tl">
                      <a:srgbClr val="000000">
                        <a:alpha val="43137"/>
                      </a:srgbClr>
                    </a:outerShdw>
                  </a:effectLst>
                  <a:latin typeface="Tahoma" pitchFamily="34" charset="0"/>
                  <a:ea typeface="+mn-ea"/>
                  <a:cs typeface="+mn-cs"/>
                </a:defRPr>
              </a:lvl9pPr>
            </a:lstStyle>
            <a:p>
              <a:pPr>
                <a:spcBef>
                  <a:spcPct val="50000"/>
                </a:spcBef>
                <a:defRPr/>
              </a:pPr>
              <a:r>
                <a:rPr lang="en-US" altLang="en-US" sz="800" b="1" dirty="0">
                  <a:solidFill>
                    <a:schemeClr val="bg1"/>
                  </a:solidFill>
                  <a:effectLst/>
                </a:rPr>
                <a:t>Silence</a:t>
              </a:r>
            </a:p>
          </p:txBody>
        </p:sp>
        <p:sp>
          <p:nvSpPr>
            <p:cNvPr id="24" name="Text Box 65"/>
            <p:cNvSpPr txBox="1">
              <a:spLocks noChangeArrowheads="1"/>
            </p:cNvSpPr>
            <p:nvPr/>
          </p:nvSpPr>
          <p:spPr bwMode="auto">
            <a:xfrm>
              <a:off x="7010399" y="6491023"/>
              <a:ext cx="541338" cy="2152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lgn="l" rtl="0" fontAlgn="base">
                <a:spcBef>
                  <a:spcPct val="0"/>
                </a:spcBef>
                <a:spcAft>
                  <a:spcPct val="0"/>
                </a:spcAft>
                <a:defRPr kern="1200">
                  <a:solidFill>
                    <a:schemeClr val="tx1"/>
                  </a:solidFill>
                  <a:effectLst>
                    <a:outerShdw blurRad="38100" dist="38100" dir="2700000" algn="tl">
                      <a:srgbClr val="000000">
                        <a:alpha val="43137"/>
                      </a:srgbClr>
                    </a:outerShdw>
                  </a:effectLst>
                  <a:latin typeface="Tahoma" pitchFamily="34" charset="0"/>
                  <a:ea typeface="+mn-ea"/>
                  <a:cs typeface="+mn-cs"/>
                </a:defRPr>
              </a:lvl1pPr>
              <a:lvl2pPr marL="457200" algn="l" rtl="0" fontAlgn="base">
                <a:spcBef>
                  <a:spcPct val="0"/>
                </a:spcBef>
                <a:spcAft>
                  <a:spcPct val="0"/>
                </a:spcAft>
                <a:defRPr kern="1200">
                  <a:solidFill>
                    <a:schemeClr val="tx1"/>
                  </a:solidFill>
                  <a:effectLst>
                    <a:outerShdw blurRad="38100" dist="38100" dir="2700000" algn="tl">
                      <a:srgbClr val="000000">
                        <a:alpha val="43137"/>
                      </a:srgbClr>
                    </a:outerShdw>
                  </a:effectLst>
                  <a:latin typeface="Tahoma" pitchFamily="34" charset="0"/>
                  <a:ea typeface="+mn-ea"/>
                  <a:cs typeface="+mn-cs"/>
                </a:defRPr>
              </a:lvl2pPr>
              <a:lvl3pPr marL="914400" algn="l" rtl="0" fontAlgn="base">
                <a:spcBef>
                  <a:spcPct val="0"/>
                </a:spcBef>
                <a:spcAft>
                  <a:spcPct val="0"/>
                </a:spcAft>
                <a:defRPr kern="1200">
                  <a:solidFill>
                    <a:schemeClr val="tx1"/>
                  </a:solidFill>
                  <a:effectLst>
                    <a:outerShdw blurRad="38100" dist="38100" dir="2700000" algn="tl">
                      <a:srgbClr val="000000">
                        <a:alpha val="43137"/>
                      </a:srgbClr>
                    </a:outerShdw>
                  </a:effectLst>
                  <a:latin typeface="Tahoma" pitchFamily="34" charset="0"/>
                  <a:ea typeface="+mn-ea"/>
                  <a:cs typeface="+mn-cs"/>
                </a:defRPr>
              </a:lvl3pPr>
              <a:lvl4pPr marL="1371600" algn="l" rtl="0" fontAlgn="base">
                <a:spcBef>
                  <a:spcPct val="0"/>
                </a:spcBef>
                <a:spcAft>
                  <a:spcPct val="0"/>
                </a:spcAft>
                <a:defRPr kern="1200">
                  <a:solidFill>
                    <a:schemeClr val="tx1"/>
                  </a:solidFill>
                  <a:effectLst>
                    <a:outerShdw blurRad="38100" dist="38100" dir="2700000" algn="tl">
                      <a:srgbClr val="000000">
                        <a:alpha val="43137"/>
                      </a:srgbClr>
                    </a:outerShdw>
                  </a:effectLst>
                  <a:latin typeface="Tahoma" pitchFamily="34" charset="0"/>
                  <a:ea typeface="+mn-ea"/>
                  <a:cs typeface="+mn-cs"/>
                </a:defRPr>
              </a:lvl4pPr>
              <a:lvl5pPr marL="1828800" algn="l" rtl="0" fontAlgn="base">
                <a:spcBef>
                  <a:spcPct val="0"/>
                </a:spcBef>
                <a:spcAft>
                  <a:spcPct val="0"/>
                </a:spcAft>
                <a:defRPr kern="1200">
                  <a:solidFill>
                    <a:schemeClr val="tx1"/>
                  </a:solidFill>
                  <a:effectLst>
                    <a:outerShdw blurRad="38100" dist="38100" dir="2700000" algn="tl">
                      <a:srgbClr val="000000">
                        <a:alpha val="43137"/>
                      </a:srgbClr>
                    </a:outerShdw>
                  </a:effectLst>
                  <a:latin typeface="Tahoma" pitchFamily="34" charset="0"/>
                  <a:ea typeface="+mn-ea"/>
                  <a:cs typeface="+mn-cs"/>
                </a:defRPr>
              </a:lvl5pPr>
              <a:lvl6pPr marL="2286000" algn="l" defTabSz="914400" rtl="0" eaLnBrk="1" latinLnBrk="0" hangingPunct="1">
                <a:defRPr kern="1200">
                  <a:solidFill>
                    <a:schemeClr val="tx1"/>
                  </a:solidFill>
                  <a:effectLst>
                    <a:outerShdw blurRad="38100" dist="38100" dir="2700000" algn="tl">
                      <a:srgbClr val="000000">
                        <a:alpha val="43137"/>
                      </a:srgbClr>
                    </a:outerShdw>
                  </a:effectLst>
                  <a:latin typeface="Tahoma" pitchFamily="34" charset="0"/>
                  <a:ea typeface="+mn-ea"/>
                  <a:cs typeface="+mn-cs"/>
                </a:defRPr>
              </a:lvl6pPr>
              <a:lvl7pPr marL="2743200" algn="l" defTabSz="914400" rtl="0" eaLnBrk="1" latinLnBrk="0" hangingPunct="1">
                <a:defRPr kern="1200">
                  <a:solidFill>
                    <a:schemeClr val="tx1"/>
                  </a:solidFill>
                  <a:effectLst>
                    <a:outerShdw blurRad="38100" dist="38100" dir="2700000" algn="tl">
                      <a:srgbClr val="000000">
                        <a:alpha val="43137"/>
                      </a:srgbClr>
                    </a:outerShdw>
                  </a:effectLst>
                  <a:latin typeface="Tahoma" pitchFamily="34" charset="0"/>
                  <a:ea typeface="+mn-ea"/>
                  <a:cs typeface="+mn-cs"/>
                </a:defRPr>
              </a:lvl7pPr>
              <a:lvl8pPr marL="3200400" algn="l" defTabSz="914400" rtl="0" eaLnBrk="1" latinLnBrk="0" hangingPunct="1">
                <a:defRPr kern="1200">
                  <a:solidFill>
                    <a:schemeClr val="tx1"/>
                  </a:solidFill>
                  <a:effectLst>
                    <a:outerShdw blurRad="38100" dist="38100" dir="2700000" algn="tl">
                      <a:srgbClr val="000000">
                        <a:alpha val="43137"/>
                      </a:srgbClr>
                    </a:outerShdw>
                  </a:effectLst>
                  <a:latin typeface="Tahoma" pitchFamily="34" charset="0"/>
                  <a:ea typeface="+mn-ea"/>
                  <a:cs typeface="+mn-cs"/>
                </a:defRPr>
              </a:lvl8pPr>
              <a:lvl9pPr marL="3657600" algn="l" defTabSz="914400" rtl="0" eaLnBrk="1" latinLnBrk="0" hangingPunct="1">
                <a:defRPr kern="1200">
                  <a:solidFill>
                    <a:schemeClr val="tx1"/>
                  </a:solidFill>
                  <a:effectLst>
                    <a:outerShdw blurRad="38100" dist="38100" dir="2700000" algn="tl">
                      <a:srgbClr val="000000">
                        <a:alpha val="43137"/>
                      </a:srgbClr>
                    </a:outerShdw>
                  </a:effectLst>
                  <a:latin typeface="Tahoma" pitchFamily="34" charset="0"/>
                  <a:ea typeface="+mn-ea"/>
                  <a:cs typeface="+mn-cs"/>
                </a:defRPr>
              </a:lvl9pPr>
            </a:lstStyle>
            <a:p>
              <a:pPr>
                <a:spcBef>
                  <a:spcPct val="50000"/>
                </a:spcBef>
                <a:defRPr/>
              </a:pPr>
              <a:r>
                <a:rPr lang="en-US" altLang="en-US" sz="800" b="1">
                  <a:solidFill>
                    <a:schemeClr val="bg1"/>
                  </a:solidFill>
                  <a:effectLst/>
                </a:rPr>
                <a:t>Wrong</a:t>
              </a:r>
              <a:endParaRPr lang="en-US" altLang="en-US" sz="800" b="1" dirty="0">
                <a:solidFill>
                  <a:schemeClr val="bg1"/>
                </a:solidFill>
                <a:effectLst/>
              </a:endParaRPr>
            </a:p>
          </p:txBody>
        </p:sp>
        <p:sp>
          <p:nvSpPr>
            <p:cNvPr id="26" name="Text Box 69"/>
            <p:cNvSpPr txBox="1">
              <a:spLocks noChangeArrowheads="1"/>
            </p:cNvSpPr>
            <p:nvPr/>
          </p:nvSpPr>
          <p:spPr bwMode="auto">
            <a:xfrm>
              <a:off x="7885113" y="6491023"/>
              <a:ext cx="457200" cy="2141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vl1pPr algn="l" rtl="0" fontAlgn="base">
                <a:spcBef>
                  <a:spcPct val="0"/>
                </a:spcBef>
                <a:spcAft>
                  <a:spcPct val="0"/>
                </a:spcAft>
                <a:defRPr kern="1200">
                  <a:solidFill>
                    <a:schemeClr val="tx1"/>
                  </a:solidFill>
                  <a:effectLst>
                    <a:outerShdw blurRad="38100" dist="38100" dir="2700000" algn="tl">
                      <a:srgbClr val="000000">
                        <a:alpha val="43137"/>
                      </a:srgbClr>
                    </a:outerShdw>
                  </a:effectLst>
                  <a:latin typeface="Tahoma" pitchFamily="34" charset="0"/>
                  <a:ea typeface="+mn-ea"/>
                  <a:cs typeface="+mn-cs"/>
                </a:defRPr>
              </a:lvl1pPr>
              <a:lvl2pPr marL="457200" algn="l" rtl="0" fontAlgn="base">
                <a:spcBef>
                  <a:spcPct val="0"/>
                </a:spcBef>
                <a:spcAft>
                  <a:spcPct val="0"/>
                </a:spcAft>
                <a:defRPr kern="1200">
                  <a:solidFill>
                    <a:schemeClr val="tx1"/>
                  </a:solidFill>
                  <a:effectLst>
                    <a:outerShdw blurRad="38100" dist="38100" dir="2700000" algn="tl">
                      <a:srgbClr val="000000">
                        <a:alpha val="43137"/>
                      </a:srgbClr>
                    </a:outerShdw>
                  </a:effectLst>
                  <a:latin typeface="Tahoma" pitchFamily="34" charset="0"/>
                  <a:ea typeface="+mn-ea"/>
                  <a:cs typeface="+mn-cs"/>
                </a:defRPr>
              </a:lvl2pPr>
              <a:lvl3pPr marL="914400" algn="l" rtl="0" fontAlgn="base">
                <a:spcBef>
                  <a:spcPct val="0"/>
                </a:spcBef>
                <a:spcAft>
                  <a:spcPct val="0"/>
                </a:spcAft>
                <a:defRPr kern="1200">
                  <a:solidFill>
                    <a:schemeClr val="tx1"/>
                  </a:solidFill>
                  <a:effectLst>
                    <a:outerShdw blurRad="38100" dist="38100" dir="2700000" algn="tl">
                      <a:srgbClr val="000000">
                        <a:alpha val="43137"/>
                      </a:srgbClr>
                    </a:outerShdw>
                  </a:effectLst>
                  <a:latin typeface="Tahoma" pitchFamily="34" charset="0"/>
                  <a:ea typeface="+mn-ea"/>
                  <a:cs typeface="+mn-cs"/>
                </a:defRPr>
              </a:lvl3pPr>
              <a:lvl4pPr marL="1371600" algn="l" rtl="0" fontAlgn="base">
                <a:spcBef>
                  <a:spcPct val="0"/>
                </a:spcBef>
                <a:spcAft>
                  <a:spcPct val="0"/>
                </a:spcAft>
                <a:defRPr kern="1200">
                  <a:solidFill>
                    <a:schemeClr val="tx1"/>
                  </a:solidFill>
                  <a:effectLst>
                    <a:outerShdw blurRad="38100" dist="38100" dir="2700000" algn="tl">
                      <a:srgbClr val="000000">
                        <a:alpha val="43137"/>
                      </a:srgbClr>
                    </a:outerShdw>
                  </a:effectLst>
                  <a:latin typeface="Tahoma" pitchFamily="34" charset="0"/>
                  <a:ea typeface="+mn-ea"/>
                  <a:cs typeface="+mn-cs"/>
                </a:defRPr>
              </a:lvl4pPr>
              <a:lvl5pPr marL="1828800" algn="l" rtl="0" fontAlgn="base">
                <a:spcBef>
                  <a:spcPct val="0"/>
                </a:spcBef>
                <a:spcAft>
                  <a:spcPct val="0"/>
                </a:spcAft>
                <a:defRPr kern="1200">
                  <a:solidFill>
                    <a:schemeClr val="tx1"/>
                  </a:solidFill>
                  <a:effectLst>
                    <a:outerShdw blurRad="38100" dist="38100" dir="2700000" algn="tl">
                      <a:srgbClr val="000000">
                        <a:alpha val="43137"/>
                      </a:srgbClr>
                    </a:outerShdw>
                  </a:effectLst>
                  <a:latin typeface="Tahoma" pitchFamily="34" charset="0"/>
                  <a:ea typeface="+mn-ea"/>
                  <a:cs typeface="+mn-cs"/>
                </a:defRPr>
              </a:lvl5pPr>
              <a:lvl6pPr marL="2286000" algn="l" defTabSz="914400" rtl="0" eaLnBrk="1" latinLnBrk="0" hangingPunct="1">
                <a:defRPr kern="1200">
                  <a:solidFill>
                    <a:schemeClr val="tx1"/>
                  </a:solidFill>
                  <a:effectLst>
                    <a:outerShdw blurRad="38100" dist="38100" dir="2700000" algn="tl">
                      <a:srgbClr val="000000">
                        <a:alpha val="43137"/>
                      </a:srgbClr>
                    </a:outerShdw>
                  </a:effectLst>
                  <a:latin typeface="Tahoma" pitchFamily="34" charset="0"/>
                  <a:ea typeface="+mn-ea"/>
                  <a:cs typeface="+mn-cs"/>
                </a:defRPr>
              </a:lvl6pPr>
              <a:lvl7pPr marL="2743200" algn="l" defTabSz="914400" rtl="0" eaLnBrk="1" latinLnBrk="0" hangingPunct="1">
                <a:defRPr kern="1200">
                  <a:solidFill>
                    <a:schemeClr val="tx1"/>
                  </a:solidFill>
                  <a:effectLst>
                    <a:outerShdw blurRad="38100" dist="38100" dir="2700000" algn="tl">
                      <a:srgbClr val="000000">
                        <a:alpha val="43137"/>
                      </a:srgbClr>
                    </a:outerShdw>
                  </a:effectLst>
                  <a:latin typeface="Tahoma" pitchFamily="34" charset="0"/>
                  <a:ea typeface="+mn-ea"/>
                  <a:cs typeface="+mn-cs"/>
                </a:defRPr>
              </a:lvl7pPr>
              <a:lvl8pPr marL="3200400" algn="l" defTabSz="914400" rtl="0" eaLnBrk="1" latinLnBrk="0" hangingPunct="1">
                <a:defRPr kern="1200">
                  <a:solidFill>
                    <a:schemeClr val="tx1"/>
                  </a:solidFill>
                  <a:effectLst>
                    <a:outerShdw blurRad="38100" dist="38100" dir="2700000" algn="tl">
                      <a:srgbClr val="000000">
                        <a:alpha val="43137"/>
                      </a:srgbClr>
                    </a:outerShdw>
                  </a:effectLst>
                  <a:latin typeface="Tahoma" pitchFamily="34" charset="0"/>
                  <a:ea typeface="+mn-ea"/>
                  <a:cs typeface="+mn-cs"/>
                </a:defRPr>
              </a:lvl8pPr>
              <a:lvl9pPr marL="3657600" algn="l" defTabSz="914400" rtl="0" eaLnBrk="1" latinLnBrk="0" hangingPunct="1">
                <a:defRPr kern="1200">
                  <a:solidFill>
                    <a:schemeClr val="tx1"/>
                  </a:solidFill>
                  <a:effectLst>
                    <a:outerShdw blurRad="38100" dist="38100" dir="2700000" algn="tl">
                      <a:srgbClr val="000000">
                        <a:alpha val="43137"/>
                      </a:srgbClr>
                    </a:outerShdw>
                  </a:effectLst>
                  <a:latin typeface="Tahoma" pitchFamily="34" charset="0"/>
                  <a:ea typeface="+mn-ea"/>
                  <a:cs typeface="+mn-cs"/>
                </a:defRPr>
              </a:lvl9pPr>
            </a:lstStyle>
            <a:p>
              <a:pPr>
                <a:spcBef>
                  <a:spcPct val="50000"/>
                </a:spcBef>
                <a:defRPr/>
              </a:pPr>
              <a:r>
                <a:rPr lang="en-US" altLang="en-US" sz="800" b="1" dirty="0">
                  <a:solidFill>
                    <a:schemeClr val="bg1"/>
                  </a:solidFill>
                  <a:effectLst/>
                </a:rPr>
                <a:t>Boo</a:t>
              </a:r>
            </a:p>
          </p:txBody>
        </p:sp>
        <p:sp>
          <p:nvSpPr>
            <p:cNvPr id="27" name="AutoShape 60">
              <a:hlinkClick r:id="" action="ppaction://noaction" highlightClick="1">
                <a:snd r:embed="rId8" name="cheering1.wav"/>
              </a:hlinkClick>
            </p:cNvPr>
            <p:cNvSpPr>
              <a:spLocks noChangeArrowheads="1"/>
            </p:cNvSpPr>
            <p:nvPr/>
          </p:nvSpPr>
          <p:spPr bwMode="auto">
            <a:xfrm>
              <a:off x="7512050" y="6172200"/>
              <a:ext cx="365125" cy="364822"/>
            </a:xfrm>
            <a:prstGeom prst="actionButtonSound">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kern="1200">
                  <a:solidFill>
                    <a:schemeClr val="tx1"/>
                  </a:solidFill>
                  <a:effectLst>
                    <a:outerShdw blurRad="38100" dist="38100" dir="2700000" algn="tl">
                      <a:srgbClr val="000000">
                        <a:alpha val="43137"/>
                      </a:srgbClr>
                    </a:outerShdw>
                  </a:effectLst>
                  <a:latin typeface="Tahoma" pitchFamily="34" charset="0"/>
                  <a:ea typeface="+mn-ea"/>
                  <a:cs typeface="+mn-cs"/>
                </a:defRPr>
              </a:lvl1pPr>
              <a:lvl2pPr marL="457200" algn="l" rtl="0" fontAlgn="base">
                <a:spcBef>
                  <a:spcPct val="0"/>
                </a:spcBef>
                <a:spcAft>
                  <a:spcPct val="0"/>
                </a:spcAft>
                <a:defRPr kern="1200">
                  <a:solidFill>
                    <a:schemeClr val="tx1"/>
                  </a:solidFill>
                  <a:effectLst>
                    <a:outerShdw blurRad="38100" dist="38100" dir="2700000" algn="tl">
                      <a:srgbClr val="000000">
                        <a:alpha val="43137"/>
                      </a:srgbClr>
                    </a:outerShdw>
                  </a:effectLst>
                  <a:latin typeface="Tahoma" pitchFamily="34" charset="0"/>
                  <a:ea typeface="+mn-ea"/>
                  <a:cs typeface="+mn-cs"/>
                </a:defRPr>
              </a:lvl2pPr>
              <a:lvl3pPr marL="914400" algn="l" rtl="0" fontAlgn="base">
                <a:spcBef>
                  <a:spcPct val="0"/>
                </a:spcBef>
                <a:spcAft>
                  <a:spcPct val="0"/>
                </a:spcAft>
                <a:defRPr kern="1200">
                  <a:solidFill>
                    <a:schemeClr val="tx1"/>
                  </a:solidFill>
                  <a:effectLst>
                    <a:outerShdw blurRad="38100" dist="38100" dir="2700000" algn="tl">
                      <a:srgbClr val="000000">
                        <a:alpha val="43137"/>
                      </a:srgbClr>
                    </a:outerShdw>
                  </a:effectLst>
                  <a:latin typeface="Tahoma" pitchFamily="34" charset="0"/>
                  <a:ea typeface="+mn-ea"/>
                  <a:cs typeface="+mn-cs"/>
                </a:defRPr>
              </a:lvl3pPr>
              <a:lvl4pPr marL="1371600" algn="l" rtl="0" fontAlgn="base">
                <a:spcBef>
                  <a:spcPct val="0"/>
                </a:spcBef>
                <a:spcAft>
                  <a:spcPct val="0"/>
                </a:spcAft>
                <a:defRPr kern="1200">
                  <a:solidFill>
                    <a:schemeClr val="tx1"/>
                  </a:solidFill>
                  <a:effectLst>
                    <a:outerShdw blurRad="38100" dist="38100" dir="2700000" algn="tl">
                      <a:srgbClr val="000000">
                        <a:alpha val="43137"/>
                      </a:srgbClr>
                    </a:outerShdw>
                  </a:effectLst>
                  <a:latin typeface="Tahoma" pitchFamily="34" charset="0"/>
                  <a:ea typeface="+mn-ea"/>
                  <a:cs typeface="+mn-cs"/>
                </a:defRPr>
              </a:lvl4pPr>
              <a:lvl5pPr marL="1828800" algn="l" rtl="0" fontAlgn="base">
                <a:spcBef>
                  <a:spcPct val="0"/>
                </a:spcBef>
                <a:spcAft>
                  <a:spcPct val="0"/>
                </a:spcAft>
                <a:defRPr kern="1200">
                  <a:solidFill>
                    <a:schemeClr val="tx1"/>
                  </a:solidFill>
                  <a:effectLst>
                    <a:outerShdw blurRad="38100" dist="38100" dir="2700000" algn="tl">
                      <a:srgbClr val="000000">
                        <a:alpha val="43137"/>
                      </a:srgbClr>
                    </a:outerShdw>
                  </a:effectLst>
                  <a:latin typeface="Tahoma" pitchFamily="34" charset="0"/>
                  <a:ea typeface="+mn-ea"/>
                  <a:cs typeface="+mn-cs"/>
                </a:defRPr>
              </a:lvl5pPr>
              <a:lvl6pPr marL="2286000" algn="l" defTabSz="914400" rtl="0" eaLnBrk="1" latinLnBrk="0" hangingPunct="1">
                <a:defRPr kern="1200">
                  <a:solidFill>
                    <a:schemeClr val="tx1"/>
                  </a:solidFill>
                  <a:effectLst>
                    <a:outerShdw blurRad="38100" dist="38100" dir="2700000" algn="tl">
                      <a:srgbClr val="000000">
                        <a:alpha val="43137"/>
                      </a:srgbClr>
                    </a:outerShdw>
                  </a:effectLst>
                  <a:latin typeface="Tahoma" pitchFamily="34" charset="0"/>
                  <a:ea typeface="+mn-ea"/>
                  <a:cs typeface="+mn-cs"/>
                </a:defRPr>
              </a:lvl6pPr>
              <a:lvl7pPr marL="2743200" algn="l" defTabSz="914400" rtl="0" eaLnBrk="1" latinLnBrk="0" hangingPunct="1">
                <a:defRPr kern="1200">
                  <a:solidFill>
                    <a:schemeClr val="tx1"/>
                  </a:solidFill>
                  <a:effectLst>
                    <a:outerShdw blurRad="38100" dist="38100" dir="2700000" algn="tl">
                      <a:srgbClr val="000000">
                        <a:alpha val="43137"/>
                      </a:srgbClr>
                    </a:outerShdw>
                  </a:effectLst>
                  <a:latin typeface="Tahoma" pitchFamily="34" charset="0"/>
                  <a:ea typeface="+mn-ea"/>
                  <a:cs typeface="+mn-cs"/>
                </a:defRPr>
              </a:lvl7pPr>
              <a:lvl8pPr marL="3200400" algn="l" defTabSz="914400" rtl="0" eaLnBrk="1" latinLnBrk="0" hangingPunct="1">
                <a:defRPr kern="1200">
                  <a:solidFill>
                    <a:schemeClr val="tx1"/>
                  </a:solidFill>
                  <a:effectLst>
                    <a:outerShdw blurRad="38100" dist="38100" dir="2700000" algn="tl">
                      <a:srgbClr val="000000">
                        <a:alpha val="43137"/>
                      </a:srgbClr>
                    </a:outerShdw>
                  </a:effectLst>
                  <a:latin typeface="Tahoma" pitchFamily="34" charset="0"/>
                  <a:ea typeface="+mn-ea"/>
                  <a:cs typeface="+mn-cs"/>
                </a:defRPr>
              </a:lvl8pPr>
              <a:lvl9pPr marL="3657600" algn="l" defTabSz="914400" rtl="0" eaLnBrk="1" latinLnBrk="0" hangingPunct="1">
                <a:defRPr kern="1200">
                  <a:solidFill>
                    <a:schemeClr val="tx1"/>
                  </a:solidFill>
                  <a:effectLst>
                    <a:outerShdw blurRad="38100" dist="38100" dir="2700000" algn="tl">
                      <a:srgbClr val="000000">
                        <a:alpha val="43137"/>
                      </a:srgbClr>
                    </a:outerShdw>
                  </a:effectLst>
                  <a:latin typeface="Tahoma" pitchFamily="34" charset="0"/>
                  <a:ea typeface="+mn-ea"/>
                  <a:cs typeface="+mn-cs"/>
                </a:defRPr>
              </a:lvl9pPr>
            </a:lstStyle>
            <a:p>
              <a:pPr>
                <a:defRPr/>
              </a:pPr>
              <a:endParaRPr lang="en-US" sz="2400"/>
            </a:p>
          </p:txBody>
        </p:sp>
        <p:sp>
          <p:nvSpPr>
            <p:cNvPr id="28" name="AutoShape 61">
              <a:hlinkClick r:id="" action="ppaction://noaction" highlightClick="1">
                <a:snd r:embed="rId9" name="Buzzer.wav"/>
              </a:hlinkClick>
            </p:cNvPr>
            <p:cNvSpPr>
              <a:spLocks noChangeArrowheads="1"/>
            </p:cNvSpPr>
            <p:nvPr/>
          </p:nvSpPr>
          <p:spPr bwMode="auto">
            <a:xfrm>
              <a:off x="7102475" y="6172200"/>
              <a:ext cx="365125" cy="364822"/>
            </a:xfrm>
            <a:prstGeom prst="actionButtonSound">
              <a:avLst/>
            </a:prstGeom>
            <a:solidFill>
              <a:srgbClr val="C0C0C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kern="1200">
                  <a:solidFill>
                    <a:schemeClr val="tx1"/>
                  </a:solidFill>
                  <a:effectLst>
                    <a:outerShdw blurRad="38100" dist="38100" dir="2700000" algn="tl">
                      <a:srgbClr val="000000">
                        <a:alpha val="43137"/>
                      </a:srgbClr>
                    </a:outerShdw>
                  </a:effectLst>
                  <a:latin typeface="Tahoma" pitchFamily="34" charset="0"/>
                  <a:ea typeface="+mn-ea"/>
                  <a:cs typeface="+mn-cs"/>
                </a:defRPr>
              </a:lvl1pPr>
              <a:lvl2pPr marL="457200" algn="l" rtl="0" fontAlgn="base">
                <a:spcBef>
                  <a:spcPct val="0"/>
                </a:spcBef>
                <a:spcAft>
                  <a:spcPct val="0"/>
                </a:spcAft>
                <a:defRPr kern="1200">
                  <a:solidFill>
                    <a:schemeClr val="tx1"/>
                  </a:solidFill>
                  <a:effectLst>
                    <a:outerShdw blurRad="38100" dist="38100" dir="2700000" algn="tl">
                      <a:srgbClr val="000000">
                        <a:alpha val="43137"/>
                      </a:srgbClr>
                    </a:outerShdw>
                  </a:effectLst>
                  <a:latin typeface="Tahoma" pitchFamily="34" charset="0"/>
                  <a:ea typeface="+mn-ea"/>
                  <a:cs typeface="+mn-cs"/>
                </a:defRPr>
              </a:lvl2pPr>
              <a:lvl3pPr marL="914400" algn="l" rtl="0" fontAlgn="base">
                <a:spcBef>
                  <a:spcPct val="0"/>
                </a:spcBef>
                <a:spcAft>
                  <a:spcPct val="0"/>
                </a:spcAft>
                <a:defRPr kern="1200">
                  <a:solidFill>
                    <a:schemeClr val="tx1"/>
                  </a:solidFill>
                  <a:effectLst>
                    <a:outerShdw blurRad="38100" dist="38100" dir="2700000" algn="tl">
                      <a:srgbClr val="000000">
                        <a:alpha val="43137"/>
                      </a:srgbClr>
                    </a:outerShdw>
                  </a:effectLst>
                  <a:latin typeface="Tahoma" pitchFamily="34" charset="0"/>
                  <a:ea typeface="+mn-ea"/>
                  <a:cs typeface="+mn-cs"/>
                </a:defRPr>
              </a:lvl3pPr>
              <a:lvl4pPr marL="1371600" algn="l" rtl="0" fontAlgn="base">
                <a:spcBef>
                  <a:spcPct val="0"/>
                </a:spcBef>
                <a:spcAft>
                  <a:spcPct val="0"/>
                </a:spcAft>
                <a:defRPr kern="1200">
                  <a:solidFill>
                    <a:schemeClr val="tx1"/>
                  </a:solidFill>
                  <a:effectLst>
                    <a:outerShdw blurRad="38100" dist="38100" dir="2700000" algn="tl">
                      <a:srgbClr val="000000">
                        <a:alpha val="43137"/>
                      </a:srgbClr>
                    </a:outerShdw>
                  </a:effectLst>
                  <a:latin typeface="Tahoma" pitchFamily="34" charset="0"/>
                  <a:ea typeface="+mn-ea"/>
                  <a:cs typeface="+mn-cs"/>
                </a:defRPr>
              </a:lvl4pPr>
              <a:lvl5pPr marL="1828800" algn="l" rtl="0" fontAlgn="base">
                <a:spcBef>
                  <a:spcPct val="0"/>
                </a:spcBef>
                <a:spcAft>
                  <a:spcPct val="0"/>
                </a:spcAft>
                <a:defRPr kern="1200">
                  <a:solidFill>
                    <a:schemeClr val="tx1"/>
                  </a:solidFill>
                  <a:effectLst>
                    <a:outerShdw blurRad="38100" dist="38100" dir="2700000" algn="tl">
                      <a:srgbClr val="000000">
                        <a:alpha val="43137"/>
                      </a:srgbClr>
                    </a:outerShdw>
                  </a:effectLst>
                  <a:latin typeface="Tahoma" pitchFamily="34" charset="0"/>
                  <a:ea typeface="+mn-ea"/>
                  <a:cs typeface="+mn-cs"/>
                </a:defRPr>
              </a:lvl5pPr>
              <a:lvl6pPr marL="2286000" algn="l" defTabSz="914400" rtl="0" eaLnBrk="1" latinLnBrk="0" hangingPunct="1">
                <a:defRPr kern="1200">
                  <a:solidFill>
                    <a:schemeClr val="tx1"/>
                  </a:solidFill>
                  <a:effectLst>
                    <a:outerShdw blurRad="38100" dist="38100" dir="2700000" algn="tl">
                      <a:srgbClr val="000000">
                        <a:alpha val="43137"/>
                      </a:srgbClr>
                    </a:outerShdw>
                  </a:effectLst>
                  <a:latin typeface="Tahoma" pitchFamily="34" charset="0"/>
                  <a:ea typeface="+mn-ea"/>
                  <a:cs typeface="+mn-cs"/>
                </a:defRPr>
              </a:lvl6pPr>
              <a:lvl7pPr marL="2743200" algn="l" defTabSz="914400" rtl="0" eaLnBrk="1" latinLnBrk="0" hangingPunct="1">
                <a:defRPr kern="1200">
                  <a:solidFill>
                    <a:schemeClr val="tx1"/>
                  </a:solidFill>
                  <a:effectLst>
                    <a:outerShdw blurRad="38100" dist="38100" dir="2700000" algn="tl">
                      <a:srgbClr val="000000">
                        <a:alpha val="43137"/>
                      </a:srgbClr>
                    </a:outerShdw>
                  </a:effectLst>
                  <a:latin typeface="Tahoma" pitchFamily="34" charset="0"/>
                  <a:ea typeface="+mn-ea"/>
                  <a:cs typeface="+mn-cs"/>
                </a:defRPr>
              </a:lvl7pPr>
              <a:lvl8pPr marL="3200400" algn="l" defTabSz="914400" rtl="0" eaLnBrk="1" latinLnBrk="0" hangingPunct="1">
                <a:defRPr kern="1200">
                  <a:solidFill>
                    <a:schemeClr val="tx1"/>
                  </a:solidFill>
                  <a:effectLst>
                    <a:outerShdw blurRad="38100" dist="38100" dir="2700000" algn="tl">
                      <a:srgbClr val="000000">
                        <a:alpha val="43137"/>
                      </a:srgbClr>
                    </a:outerShdw>
                  </a:effectLst>
                  <a:latin typeface="Tahoma" pitchFamily="34" charset="0"/>
                  <a:ea typeface="+mn-ea"/>
                  <a:cs typeface="+mn-cs"/>
                </a:defRPr>
              </a:lvl8pPr>
              <a:lvl9pPr marL="3657600" algn="l" defTabSz="914400" rtl="0" eaLnBrk="1" latinLnBrk="0" hangingPunct="1">
                <a:defRPr kern="1200">
                  <a:solidFill>
                    <a:schemeClr val="tx1"/>
                  </a:solidFill>
                  <a:effectLst>
                    <a:outerShdw blurRad="38100" dist="38100" dir="2700000" algn="tl">
                      <a:srgbClr val="000000">
                        <a:alpha val="43137"/>
                      </a:srgbClr>
                    </a:outerShdw>
                  </a:effectLst>
                  <a:latin typeface="Tahoma" pitchFamily="34" charset="0"/>
                  <a:ea typeface="+mn-ea"/>
                  <a:cs typeface="+mn-cs"/>
                </a:defRPr>
              </a:lvl9pPr>
            </a:lstStyle>
            <a:p>
              <a:pPr>
                <a:defRPr/>
              </a:pPr>
              <a:endParaRPr lang="en-US" sz="2400"/>
            </a:p>
          </p:txBody>
        </p:sp>
        <p:sp>
          <p:nvSpPr>
            <p:cNvPr id="29" name="AutoShape 62">
              <a:hlinkClick r:id="" action="ppaction://noaction" highlightClick="1" endSnd="1"/>
            </p:cNvPr>
            <p:cNvSpPr>
              <a:spLocks noChangeArrowheads="1"/>
            </p:cNvSpPr>
            <p:nvPr/>
          </p:nvSpPr>
          <p:spPr bwMode="auto">
            <a:xfrm>
              <a:off x="8328025" y="6172200"/>
              <a:ext cx="365125" cy="364822"/>
            </a:xfrm>
            <a:prstGeom prst="actionButtonSound">
              <a:avLst/>
            </a:prstGeom>
            <a:solidFill>
              <a:srgbClr val="F6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kern="1200">
                  <a:solidFill>
                    <a:schemeClr val="tx1"/>
                  </a:solidFill>
                  <a:effectLst>
                    <a:outerShdw blurRad="38100" dist="38100" dir="2700000" algn="tl">
                      <a:srgbClr val="000000">
                        <a:alpha val="43137"/>
                      </a:srgbClr>
                    </a:outerShdw>
                  </a:effectLst>
                  <a:latin typeface="Tahoma" pitchFamily="34" charset="0"/>
                  <a:ea typeface="+mn-ea"/>
                  <a:cs typeface="+mn-cs"/>
                </a:defRPr>
              </a:lvl1pPr>
              <a:lvl2pPr marL="457200" algn="l" rtl="0" fontAlgn="base">
                <a:spcBef>
                  <a:spcPct val="0"/>
                </a:spcBef>
                <a:spcAft>
                  <a:spcPct val="0"/>
                </a:spcAft>
                <a:defRPr kern="1200">
                  <a:solidFill>
                    <a:schemeClr val="tx1"/>
                  </a:solidFill>
                  <a:effectLst>
                    <a:outerShdw blurRad="38100" dist="38100" dir="2700000" algn="tl">
                      <a:srgbClr val="000000">
                        <a:alpha val="43137"/>
                      </a:srgbClr>
                    </a:outerShdw>
                  </a:effectLst>
                  <a:latin typeface="Tahoma" pitchFamily="34" charset="0"/>
                  <a:ea typeface="+mn-ea"/>
                  <a:cs typeface="+mn-cs"/>
                </a:defRPr>
              </a:lvl2pPr>
              <a:lvl3pPr marL="914400" algn="l" rtl="0" fontAlgn="base">
                <a:spcBef>
                  <a:spcPct val="0"/>
                </a:spcBef>
                <a:spcAft>
                  <a:spcPct val="0"/>
                </a:spcAft>
                <a:defRPr kern="1200">
                  <a:solidFill>
                    <a:schemeClr val="tx1"/>
                  </a:solidFill>
                  <a:effectLst>
                    <a:outerShdw blurRad="38100" dist="38100" dir="2700000" algn="tl">
                      <a:srgbClr val="000000">
                        <a:alpha val="43137"/>
                      </a:srgbClr>
                    </a:outerShdw>
                  </a:effectLst>
                  <a:latin typeface="Tahoma" pitchFamily="34" charset="0"/>
                  <a:ea typeface="+mn-ea"/>
                  <a:cs typeface="+mn-cs"/>
                </a:defRPr>
              </a:lvl3pPr>
              <a:lvl4pPr marL="1371600" algn="l" rtl="0" fontAlgn="base">
                <a:spcBef>
                  <a:spcPct val="0"/>
                </a:spcBef>
                <a:spcAft>
                  <a:spcPct val="0"/>
                </a:spcAft>
                <a:defRPr kern="1200">
                  <a:solidFill>
                    <a:schemeClr val="tx1"/>
                  </a:solidFill>
                  <a:effectLst>
                    <a:outerShdw blurRad="38100" dist="38100" dir="2700000" algn="tl">
                      <a:srgbClr val="000000">
                        <a:alpha val="43137"/>
                      </a:srgbClr>
                    </a:outerShdw>
                  </a:effectLst>
                  <a:latin typeface="Tahoma" pitchFamily="34" charset="0"/>
                  <a:ea typeface="+mn-ea"/>
                  <a:cs typeface="+mn-cs"/>
                </a:defRPr>
              </a:lvl4pPr>
              <a:lvl5pPr marL="1828800" algn="l" rtl="0" fontAlgn="base">
                <a:spcBef>
                  <a:spcPct val="0"/>
                </a:spcBef>
                <a:spcAft>
                  <a:spcPct val="0"/>
                </a:spcAft>
                <a:defRPr kern="1200">
                  <a:solidFill>
                    <a:schemeClr val="tx1"/>
                  </a:solidFill>
                  <a:effectLst>
                    <a:outerShdw blurRad="38100" dist="38100" dir="2700000" algn="tl">
                      <a:srgbClr val="000000">
                        <a:alpha val="43137"/>
                      </a:srgbClr>
                    </a:outerShdw>
                  </a:effectLst>
                  <a:latin typeface="Tahoma" pitchFamily="34" charset="0"/>
                  <a:ea typeface="+mn-ea"/>
                  <a:cs typeface="+mn-cs"/>
                </a:defRPr>
              </a:lvl5pPr>
              <a:lvl6pPr marL="2286000" algn="l" defTabSz="914400" rtl="0" eaLnBrk="1" latinLnBrk="0" hangingPunct="1">
                <a:defRPr kern="1200">
                  <a:solidFill>
                    <a:schemeClr val="tx1"/>
                  </a:solidFill>
                  <a:effectLst>
                    <a:outerShdw blurRad="38100" dist="38100" dir="2700000" algn="tl">
                      <a:srgbClr val="000000">
                        <a:alpha val="43137"/>
                      </a:srgbClr>
                    </a:outerShdw>
                  </a:effectLst>
                  <a:latin typeface="Tahoma" pitchFamily="34" charset="0"/>
                  <a:ea typeface="+mn-ea"/>
                  <a:cs typeface="+mn-cs"/>
                </a:defRPr>
              </a:lvl6pPr>
              <a:lvl7pPr marL="2743200" algn="l" defTabSz="914400" rtl="0" eaLnBrk="1" latinLnBrk="0" hangingPunct="1">
                <a:defRPr kern="1200">
                  <a:solidFill>
                    <a:schemeClr val="tx1"/>
                  </a:solidFill>
                  <a:effectLst>
                    <a:outerShdw blurRad="38100" dist="38100" dir="2700000" algn="tl">
                      <a:srgbClr val="000000">
                        <a:alpha val="43137"/>
                      </a:srgbClr>
                    </a:outerShdw>
                  </a:effectLst>
                  <a:latin typeface="Tahoma" pitchFamily="34" charset="0"/>
                  <a:ea typeface="+mn-ea"/>
                  <a:cs typeface="+mn-cs"/>
                </a:defRPr>
              </a:lvl7pPr>
              <a:lvl8pPr marL="3200400" algn="l" defTabSz="914400" rtl="0" eaLnBrk="1" latinLnBrk="0" hangingPunct="1">
                <a:defRPr kern="1200">
                  <a:solidFill>
                    <a:schemeClr val="tx1"/>
                  </a:solidFill>
                  <a:effectLst>
                    <a:outerShdw blurRad="38100" dist="38100" dir="2700000" algn="tl">
                      <a:srgbClr val="000000">
                        <a:alpha val="43137"/>
                      </a:srgbClr>
                    </a:outerShdw>
                  </a:effectLst>
                  <a:latin typeface="Tahoma" pitchFamily="34" charset="0"/>
                  <a:ea typeface="+mn-ea"/>
                  <a:cs typeface="+mn-cs"/>
                </a:defRPr>
              </a:lvl8pPr>
              <a:lvl9pPr marL="3657600" algn="l" defTabSz="914400" rtl="0" eaLnBrk="1" latinLnBrk="0" hangingPunct="1">
                <a:defRPr kern="1200">
                  <a:solidFill>
                    <a:schemeClr val="tx1"/>
                  </a:solidFill>
                  <a:effectLst>
                    <a:outerShdw blurRad="38100" dist="38100" dir="2700000" algn="tl">
                      <a:srgbClr val="000000">
                        <a:alpha val="43137"/>
                      </a:srgbClr>
                    </a:outerShdw>
                  </a:effectLst>
                  <a:latin typeface="Tahoma" pitchFamily="34" charset="0"/>
                  <a:ea typeface="+mn-ea"/>
                  <a:cs typeface="+mn-cs"/>
                </a:defRPr>
              </a:lvl9pPr>
            </a:lstStyle>
            <a:p>
              <a:pPr>
                <a:defRPr/>
              </a:pPr>
              <a:endParaRPr lang="en-US" sz="2400"/>
            </a:p>
          </p:txBody>
        </p:sp>
        <p:sp>
          <p:nvSpPr>
            <p:cNvPr id="31" name="AutoShape 68">
              <a:hlinkClick r:id="" action="ppaction://noaction" highlightClick="1">
                <a:snd r:embed="rId10" name="boo3.wav"/>
              </a:hlinkClick>
            </p:cNvPr>
            <p:cNvSpPr>
              <a:spLocks noChangeArrowheads="1"/>
            </p:cNvSpPr>
            <p:nvPr/>
          </p:nvSpPr>
          <p:spPr bwMode="auto">
            <a:xfrm>
              <a:off x="7924800" y="6172200"/>
              <a:ext cx="365125" cy="364822"/>
            </a:xfrm>
            <a:prstGeom prst="actionButtonSound">
              <a:avLst/>
            </a:prstGeom>
            <a:solidFill>
              <a:srgbClr val="C0C0C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kern="1200">
                  <a:solidFill>
                    <a:schemeClr val="tx1"/>
                  </a:solidFill>
                  <a:effectLst>
                    <a:outerShdw blurRad="38100" dist="38100" dir="2700000" algn="tl">
                      <a:srgbClr val="000000">
                        <a:alpha val="43137"/>
                      </a:srgbClr>
                    </a:outerShdw>
                  </a:effectLst>
                  <a:latin typeface="Tahoma" pitchFamily="34" charset="0"/>
                  <a:ea typeface="+mn-ea"/>
                  <a:cs typeface="+mn-cs"/>
                </a:defRPr>
              </a:lvl1pPr>
              <a:lvl2pPr marL="457200" algn="l" rtl="0" fontAlgn="base">
                <a:spcBef>
                  <a:spcPct val="0"/>
                </a:spcBef>
                <a:spcAft>
                  <a:spcPct val="0"/>
                </a:spcAft>
                <a:defRPr kern="1200">
                  <a:solidFill>
                    <a:schemeClr val="tx1"/>
                  </a:solidFill>
                  <a:effectLst>
                    <a:outerShdw blurRad="38100" dist="38100" dir="2700000" algn="tl">
                      <a:srgbClr val="000000">
                        <a:alpha val="43137"/>
                      </a:srgbClr>
                    </a:outerShdw>
                  </a:effectLst>
                  <a:latin typeface="Tahoma" pitchFamily="34" charset="0"/>
                  <a:ea typeface="+mn-ea"/>
                  <a:cs typeface="+mn-cs"/>
                </a:defRPr>
              </a:lvl2pPr>
              <a:lvl3pPr marL="914400" algn="l" rtl="0" fontAlgn="base">
                <a:spcBef>
                  <a:spcPct val="0"/>
                </a:spcBef>
                <a:spcAft>
                  <a:spcPct val="0"/>
                </a:spcAft>
                <a:defRPr kern="1200">
                  <a:solidFill>
                    <a:schemeClr val="tx1"/>
                  </a:solidFill>
                  <a:effectLst>
                    <a:outerShdw blurRad="38100" dist="38100" dir="2700000" algn="tl">
                      <a:srgbClr val="000000">
                        <a:alpha val="43137"/>
                      </a:srgbClr>
                    </a:outerShdw>
                  </a:effectLst>
                  <a:latin typeface="Tahoma" pitchFamily="34" charset="0"/>
                  <a:ea typeface="+mn-ea"/>
                  <a:cs typeface="+mn-cs"/>
                </a:defRPr>
              </a:lvl3pPr>
              <a:lvl4pPr marL="1371600" algn="l" rtl="0" fontAlgn="base">
                <a:spcBef>
                  <a:spcPct val="0"/>
                </a:spcBef>
                <a:spcAft>
                  <a:spcPct val="0"/>
                </a:spcAft>
                <a:defRPr kern="1200">
                  <a:solidFill>
                    <a:schemeClr val="tx1"/>
                  </a:solidFill>
                  <a:effectLst>
                    <a:outerShdw blurRad="38100" dist="38100" dir="2700000" algn="tl">
                      <a:srgbClr val="000000">
                        <a:alpha val="43137"/>
                      </a:srgbClr>
                    </a:outerShdw>
                  </a:effectLst>
                  <a:latin typeface="Tahoma" pitchFamily="34" charset="0"/>
                  <a:ea typeface="+mn-ea"/>
                  <a:cs typeface="+mn-cs"/>
                </a:defRPr>
              </a:lvl4pPr>
              <a:lvl5pPr marL="1828800" algn="l" rtl="0" fontAlgn="base">
                <a:spcBef>
                  <a:spcPct val="0"/>
                </a:spcBef>
                <a:spcAft>
                  <a:spcPct val="0"/>
                </a:spcAft>
                <a:defRPr kern="1200">
                  <a:solidFill>
                    <a:schemeClr val="tx1"/>
                  </a:solidFill>
                  <a:effectLst>
                    <a:outerShdw blurRad="38100" dist="38100" dir="2700000" algn="tl">
                      <a:srgbClr val="000000">
                        <a:alpha val="43137"/>
                      </a:srgbClr>
                    </a:outerShdw>
                  </a:effectLst>
                  <a:latin typeface="Tahoma" pitchFamily="34" charset="0"/>
                  <a:ea typeface="+mn-ea"/>
                  <a:cs typeface="+mn-cs"/>
                </a:defRPr>
              </a:lvl5pPr>
              <a:lvl6pPr marL="2286000" algn="l" defTabSz="914400" rtl="0" eaLnBrk="1" latinLnBrk="0" hangingPunct="1">
                <a:defRPr kern="1200">
                  <a:solidFill>
                    <a:schemeClr val="tx1"/>
                  </a:solidFill>
                  <a:effectLst>
                    <a:outerShdw blurRad="38100" dist="38100" dir="2700000" algn="tl">
                      <a:srgbClr val="000000">
                        <a:alpha val="43137"/>
                      </a:srgbClr>
                    </a:outerShdw>
                  </a:effectLst>
                  <a:latin typeface="Tahoma" pitchFamily="34" charset="0"/>
                  <a:ea typeface="+mn-ea"/>
                  <a:cs typeface="+mn-cs"/>
                </a:defRPr>
              </a:lvl6pPr>
              <a:lvl7pPr marL="2743200" algn="l" defTabSz="914400" rtl="0" eaLnBrk="1" latinLnBrk="0" hangingPunct="1">
                <a:defRPr kern="1200">
                  <a:solidFill>
                    <a:schemeClr val="tx1"/>
                  </a:solidFill>
                  <a:effectLst>
                    <a:outerShdw blurRad="38100" dist="38100" dir="2700000" algn="tl">
                      <a:srgbClr val="000000">
                        <a:alpha val="43137"/>
                      </a:srgbClr>
                    </a:outerShdw>
                  </a:effectLst>
                  <a:latin typeface="Tahoma" pitchFamily="34" charset="0"/>
                  <a:ea typeface="+mn-ea"/>
                  <a:cs typeface="+mn-cs"/>
                </a:defRPr>
              </a:lvl7pPr>
              <a:lvl8pPr marL="3200400" algn="l" defTabSz="914400" rtl="0" eaLnBrk="1" latinLnBrk="0" hangingPunct="1">
                <a:defRPr kern="1200">
                  <a:solidFill>
                    <a:schemeClr val="tx1"/>
                  </a:solidFill>
                  <a:effectLst>
                    <a:outerShdw blurRad="38100" dist="38100" dir="2700000" algn="tl">
                      <a:srgbClr val="000000">
                        <a:alpha val="43137"/>
                      </a:srgbClr>
                    </a:outerShdw>
                  </a:effectLst>
                  <a:latin typeface="Tahoma" pitchFamily="34" charset="0"/>
                  <a:ea typeface="+mn-ea"/>
                  <a:cs typeface="+mn-cs"/>
                </a:defRPr>
              </a:lvl8pPr>
              <a:lvl9pPr marL="3657600" algn="l" defTabSz="914400" rtl="0" eaLnBrk="1" latinLnBrk="0" hangingPunct="1">
                <a:defRPr kern="1200">
                  <a:solidFill>
                    <a:schemeClr val="tx1"/>
                  </a:solidFill>
                  <a:effectLst>
                    <a:outerShdw blurRad="38100" dist="38100" dir="2700000" algn="tl">
                      <a:srgbClr val="000000">
                        <a:alpha val="43137"/>
                      </a:srgbClr>
                    </a:outerShdw>
                  </a:effectLst>
                  <a:latin typeface="Tahoma" pitchFamily="34" charset="0"/>
                  <a:ea typeface="+mn-ea"/>
                  <a:cs typeface="+mn-cs"/>
                </a:defRPr>
              </a:lvl9pPr>
            </a:lstStyle>
            <a:p>
              <a:pPr>
                <a:defRPr/>
              </a:pPr>
              <a:endParaRPr lang="en-US" sz="2400"/>
            </a:p>
          </p:txBody>
        </p:sp>
      </p:grpSp>
      <p:pic>
        <p:nvPicPr>
          <p:cNvPr id="1032" name="Picture 2">
            <a:hlinkClick r:id="rId11" action="ppaction://hlinksldjump"/>
          </p:cNvPr>
          <p:cNvPicPr>
            <a:picLocks noChangeAspect="1" noChangeArrowheads="1"/>
          </p:cNvPicPr>
          <p:nvPr userDrawn="1"/>
        </p:nvPicPr>
        <p:blipFill>
          <a:blip r:embed="rId12" cstate="print">
            <a:extLst>
              <a:ext uri="{28A0092B-C50C-407E-A947-70E740481C1C}">
                <a14:useLocalDpi xmlns:a14="http://schemas.microsoft.com/office/drawing/2010/main" val="0"/>
              </a:ext>
            </a:extLst>
          </a:blip>
          <a:srcRect/>
          <a:stretch>
            <a:fillRect/>
          </a:stretch>
        </p:blipFill>
        <p:spPr bwMode="auto">
          <a:xfrm>
            <a:off x="4268789" y="5986465"/>
            <a:ext cx="720725" cy="719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1"/>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bwMode="auto">
          <a:xfrm>
            <a:off x="304800" y="5943600"/>
            <a:ext cx="2402195" cy="667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Text Box 63"/>
          <p:cNvSpPr txBox="1">
            <a:spLocks noChangeArrowheads="1"/>
          </p:cNvSpPr>
          <p:nvPr userDrawn="1"/>
        </p:nvSpPr>
        <p:spPr bwMode="auto">
          <a:xfrm>
            <a:off x="6589714" y="6491288"/>
            <a:ext cx="573086"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lgn="l" rtl="0" fontAlgn="base">
              <a:spcBef>
                <a:spcPct val="0"/>
              </a:spcBef>
              <a:spcAft>
                <a:spcPct val="0"/>
              </a:spcAft>
              <a:defRPr kern="1200">
                <a:solidFill>
                  <a:schemeClr val="tx1"/>
                </a:solidFill>
                <a:effectLst>
                  <a:outerShdw blurRad="38100" dist="38100" dir="2700000" algn="tl">
                    <a:srgbClr val="000000">
                      <a:alpha val="43137"/>
                    </a:srgbClr>
                  </a:outerShdw>
                </a:effectLst>
                <a:latin typeface="Tahoma" pitchFamily="34" charset="0"/>
                <a:ea typeface="+mn-ea"/>
                <a:cs typeface="+mn-cs"/>
              </a:defRPr>
            </a:lvl1pPr>
            <a:lvl2pPr marL="457200" algn="l" rtl="0" fontAlgn="base">
              <a:spcBef>
                <a:spcPct val="0"/>
              </a:spcBef>
              <a:spcAft>
                <a:spcPct val="0"/>
              </a:spcAft>
              <a:defRPr kern="1200">
                <a:solidFill>
                  <a:schemeClr val="tx1"/>
                </a:solidFill>
                <a:effectLst>
                  <a:outerShdw blurRad="38100" dist="38100" dir="2700000" algn="tl">
                    <a:srgbClr val="000000">
                      <a:alpha val="43137"/>
                    </a:srgbClr>
                  </a:outerShdw>
                </a:effectLst>
                <a:latin typeface="Tahoma" pitchFamily="34" charset="0"/>
                <a:ea typeface="+mn-ea"/>
                <a:cs typeface="+mn-cs"/>
              </a:defRPr>
            </a:lvl2pPr>
            <a:lvl3pPr marL="914400" algn="l" rtl="0" fontAlgn="base">
              <a:spcBef>
                <a:spcPct val="0"/>
              </a:spcBef>
              <a:spcAft>
                <a:spcPct val="0"/>
              </a:spcAft>
              <a:defRPr kern="1200">
                <a:solidFill>
                  <a:schemeClr val="tx1"/>
                </a:solidFill>
                <a:effectLst>
                  <a:outerShdw blurRad="38100" dist="38100" dir="2700000" algn="tl">
                    <a:srgbClr val="000000">
                      <a:alpha val="43137"/>
                    </a:srgbClr>
                  </a:outerShdw>
                </a:effectLst>
                <a:latin typeface="Tahoma" pitchFamily="34" charset="0"/>
                <a:ea typeface="+mn-ea"/>
                <a:cs typeface="+mn-cs"/>
              </a:defRPr>
            </a:lvl3pPr>
            <a:lvl4pPr marL="1371600" algn="l" rtl="0" fontAlgn="base">
              <a:spcBef>
                <a:spcPct val="0"/>
              </a:spcBef>
              <a:spcAft>
                <a:spcPct val="0"/>
              </a:spcAft>
              <a:defRPr kern="1200">
                <a:solidFill>
                  <a:schemeClr val="tx1"/>
                </a:solidFill>
                <a:effectLst>
                  <a:outerShdw blurRad="38100" dist="38100" dir="2700000" algn="tl">
                    <a:srgbClr val="000000">
                      <a:alpha val="43137"/>
                    </a:srgbClr>
                  </a:outerShdw>
                </a:effectLst>
                <a:latin typeface="Tahoma" pitchFamily="34" charset="0"/>
                <a:ea typeface="+mn-ea"/>
                <a:cs typeface="+mn-cs"/>
              </a:defRPr>
            </a:lvl4pPr>
            <a:lvl5pPr marL="1828800" algn="l" rtl="0" fontAlgn="base">
              <a:spcBef>
                <a:spcPct val="0"/>
              </a:spcBef>
              <a:spcAft>
                <a:spcPct val="0"/>
              </a:spcAft>
              <a:defRPr kern="1200">
                <a:solidFill>
                  <a:schemeClr val="tx1"/>
                </a:solidFill>
                <a:effectLst>
                  <a:outerShdw blurRad="38100" dist="38100" dir="2700000" algn="tl">
                    <a:srgbClr val="000000">
                      <a:alpha val="43137"/>
                    </a:srgbClr>
                  </a:outerShdw>
                </a:effectLst>
                <a:latin typeface="Tahoma" pitchFamily="34" charset="0"/>
                <a:ea typeface="+mn-ea"/>
                <a:cs typeface="+mn-cs"/>
              </a:defRPr>
            </a:lvl5pPr>
            <a:lvl6pPr marL="2286000" algn="l" defTabSz="914400" rtl="0" eaLnBrk="1" latinLnBrk="0" hangingPunct="1">
              <a:defRPr kern="1200">
                <a:solidFill>
                  <a:schemeClr val="tx1"/>
                </a:solidFill>
                <a:effectLst>
                  <a:outerShdw blurRad="38100" dist="38100" dir="2700000" algn="tl">
                    <a:srgbClr val="000000">
                      <a:alpha val="43137"/>
                    </a:srgbClr>
                  </a:outerShdw>
                </a:effectLst>
                <a:latin typeface="Tahoma" pitchFamily="34" charset="0"/>
                <a:ea typeface="+mn-ea"/>
                <a:cs typeface="+mn-cs"/>
              </a:defRPr>
            </a:lvl6pPr>
            <a:lvl7pPr marL="2743200" algn="l" defTabSz="914400" rtl="0" eaLnBrk="1" latinLnBrk="0" hangingPunct="1">
              <a:defRPr kern="1200">
                <a:solidFill>
                  <a:schemeClr val="tx1"/>
                </a:solidFill>
                <a:effectLst>
                  <a:outerShdw blurRad="38100" dist="38100" dir="2700000" algn="tl">
                    <a:srgbClr val="000000">
                      <a:alpha val="43137"/>
                    </a:srgbClr>
                  </a:outerShdw>
                </a:effectLst>
                <a:latin typeface="Tahoma" pitchFamily="34" charset="0"/>
                <a:ea typeface="+mn-ea"/>
                <a:cs typeface="+mn-cs"/>
              </a:defRPr>
            </a:lvl7pPr>
            <a:lvl8pPr marL="3200400" algn="l" defTabSz="914400" rtl="0" eaLnBrk="1" latinLnBrk="0" hangingPunct="1">
              <a:defRPr kern="1200">
                <a:solidFill>
                  <a:schemeClr val="tx1"/>
                </a:solidFill>
                <a:effectLst>
                  <a:outerShdw blurRad="38100" dist="38100" dir="2700000" algn="tl">
                    <a:srgbClr val="000000">
                      <a:alpha val="43137"/>
                    </a:srgbClr>
                  </a:outerShdw>
                </a:effectLst>
                <a:latin typeface="Tahoma" pitchFamily="34" charset="0"/>
                <a:ea typeface="+mn-ea"/>
                <a:cs typeface="+mn-cs"/>
              </a:defRPr>
            </a:lvl8pPr>
            <a:lvl9pPr marL="3657600" algn="l" defTabSz="914400" rtl="0" eaLnBrk="1" latinLnBrk="0" hangingPunct="1">
              <a:defRPr kern="1200">
                <a:solidFill>
                  <a:schemeClr val="tx1"/>
                </a:solidFill>
                <a:effectLst>
                  <a:outerShdw blurRad="38100" dist="38100" dir="2700000" algn="tl">
                    <a:srgbClr val="000000">
                      <a:alpha val="43137"/>
                    </a:srgbClr>
                  </a:outerShdw>
                </a:effectLst>
                <a:latin typeface="Tahoma" pitchFamily="34" charset="0"/>
                <a:ea typeface="+mn-ea"/>
                <a:cs typeface="+mn-cs"/>
              </a:defRPr>
            </a:lvl9pPr>
          </a:lstStyle>
          <a:p>
            <a:pPr>
              <a:spcBef>
                <a:spcPct val="50000"/>
              </a:spcBef>
              <a:defRPr/>
            </a:pPr>
            <a:r>
              <a:rPr lang="en-US" altLang="en-US" sz="800" b="1">
                <a:solidFill>
                  <a:schemeClr val="bg1"/>
                </a:solidFill>
                <a:effectLst/>
              </a:rPr>
              <a:t>Correct</a:t>
            </a:r>
            <a:endParaRPr lang="en-US" altLang="en-US" sz="800" b="1" dirty="0">
              <a:solidFill>
                <a:schemeClr val="bg1"/>
              </a:solidFill>
              <a:effectLst/>
            </a:endParaRPr>
          </a:p>
        </p:txBody>
      </p:sp>
      <p:sp>
        <p:nvSpPr>
          <p:cNvPr id="18" name="AutoShape 60">
            <a:hlinkClick r:id="" action="ppaction://noaction" highlightClick="1">
              <a:snd r:embed="rId14" name="Ding.wav"/>
            </a:hlinkClick>
          </p:cNvPr>
          <p:cNvSpPr>
            <a:spLocks noChangeArrowheads="1"/>
          </p:cNvSpPr>
          <p:nvPr userDrawn="1"/>
        </p:nvSpPr>
        <p:spPr bwMode="auto">
          <a:xfrm>
            <a:off x="6673850" y="6172200"/>
            <a:ext cx="365125" cy="365125"/>
          </a:xfrm>
          <a:prstGeom prst="actionButtonSound">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kern="1200">
                <a:solidFill>
                  <a:schemeClr val="tx1"/>
                </a:solidFill>
                <a:effectLst>
                  <a:outerShdw blurRad="38100" dist="38100" dir="2700000" algn="tl">
                    <a:srgbClr val="000000">
                      <a:alpha val="43137"/>
                    </a:srgbClr>
                  </a:outerShdw>
                </a:effectLst>
                <a:latin typeface="Tahoma" pitchFamily="34" charset="0"/>
                <a:ea typeface="+mn-ea"/>
                <a:cs typeface="+mn-cs"/>
              </a:defRPr>
            </a:lvl1pPr>
            <a:lvl2pPr marL="457200" algn="l" rtl="0" fontAlgn="base">
              <a:spcBef>
                <a:spcPct val="0"/>
              </a:spcBef>
              <a:spcAft>
                <a:spcPct val="0"/>
              </a:spcAft>
              <a:defRPr kern="1200">
                <a:solidFill>
                  <a:schemeClr val="tx1"/>
                </a:solidFill>
                <a:effectLst>
                  <a:outerShdw blurRad="38100" dist="38100" dir="2700000" algn="tl">
                    <a:srgbClr val="000000">
                      <a:alpha val="43137"/>
                    </a:srgbClr>
                  </a:outerShdw>
                </a:effectLst>
                <a:latin typeface="Tahoma" pitchFamily="34" charset="0"/>
                <a:ea typeface="+mn-ea"/>
                <a:cs typeface="+mn-cs"/>
              </a:defRPr>
            </a:lvl2pPr>
            <a:lvl3pPr marL="914400" algn="l" rtl="0" fontAlgn="base">
              <a:spcBef>
                <a:spcPct val="0"/>
              </a:spcBef>
              <a:spcAft>
                <a:spcPct val="0"/>
              </a:spcAft>
              <a:defRPr kern="1200">
                <a:solidFill>
                  <a:schemeClr val="tx1"/>
                </a:solidFill>
                <a:effectLst>
                  <a:outerShdw blurRad="38100" dist="38100" dir="2700000" algn="tl">
                    <a:srgbClr val="000000">
                      <a:alpha val="43137"/>
                    </a:srgbClr>
                  </a:outerShdw>
                </a:effectLst>
                <a:latin typeface="Tahoma" pitchFamily="34" charset="0"/>
                <a:ea typeface="+mn-ea"/>
                <a:cs typeface="+mn-cs"/>
              </a:defRPr>
            </a:lvl3pPr>
            <a:lvl4pPr marL="1371600" algn="l" rtl="0" fontAlgn="base">
              <a:spcBef>
                <a:spcPct val="0"/>
              </a:spcBef>
              <a:spcAft>
                <a:spcPct val="0"/>
              </a:spcAft>
              <a:defRPr kern="1200">
                <a:solidFill>
                  <a:schemeClr val="tx1"/>
                </a:solidFill>
                <a:effectLst>
                  <a:outerShdw blurRad="38100" dist="38100" dir="2700000" algn="tl">
                    <a:srgbClr val="000000">
                      <a:alpha val="43137"/>
                    </a:srgbClr>
                  </a:outerShdw>
                </a:effectLst>
                <a:latin typeface="Tahoma" pitchFamily="34" charset="0"/>
                <a:ea typeface="+mn-ea"/>
                <a:cs typeface="+mn-cs"/>
              </a:defRPr>
            </a:lvl4pPr>
            <a:lvl5pPr marL="1828800" algn="l" rtl="0" fontAlgn="base">
              <a:spcBef>
                <a:spcPct val="0"/>
              </a:spcBef>
              <a:spcAft>
                <a:spcPct val="0"/>
              </a:spcAft>
              <a:defRPr kern="1200">
                <a:solidFill>
                  <a:schemeClr val="tx1"/>
                </a:solidFill>
                <a:effectLst>
                  <a:outerShdw blurRad="38100" dist="38100" dir="2700000" algn="tl">
                    <a:srgbClr val="000000">
                      <a:alpha val="43137"/>
                    </a:srgbClr>
                  </a:outerShdw>
                </a:effectLst>
                <a:latin typeface="Tahoma" pitchFamily="34" charset="0"/>
                <a:ea typeface="+mn-ea"/>
                <a:cs typeface="+mn-cs"/>
              </a:defRPr>
            </a:lvl5pPr>
            <a:lvl6pPr marL="2286000" algn="l" defTabSz="914400" rtl="0" eaLnBrk="1" latinLnBrk="0" hangingPunct="1">
              <a:defRPr kern="1200">
                <a:solidFill>
                  <a:schemeClr val="tx1"/>
                </a:solidFill>
                <a:effectLst>
                  <a:outerShdw blurRad="38100" dist="38100" dir="2700000" algn="tl">
                    <a:srgbClr val="000000">
                      <a:alpha val="43137"/>
                    </a:srgbClr>
                  </a:outerShdw>
                </a:effectLst>
                <a:latin typeface="Tahoma" pitchFamily="34" charset="0"/>
                <a:ea typeface="+mn-ea"/>
                <a:cs typeface="+mn-cs"/>
              </a:defRPr>
            </a:lvl6pPr>
            <a:lvl7pPr marL="2743200" algn="l" defTabSz="914400" rtl="0" eaLnBrk="1" latinLnBrk="0" hangingPunct="1">
              <a:defRPr kern="1200">
                <a:solidFill>
                  <a:schemeClr val="tx1"/>
                </a:solidFill>
                <a:effectLst>
                  <a:outerShdw blurRad="38100" dist="38100" dir="2700000" algn="tl">
                    <a:srgbClr val="000000">
                      <a:alpha val="43137"/>
                    </a:srgbClr>
                  </a:outerShdw>
                </a:effectLst>
                <a:latin typeface="Tahoma" pitchFamily="34" charset="0"/>
                <a:ea typeface="+mn-ea"/>
                <a:cs typeface="+mn-cs"/>
              </a:defRPr>
            </a:lvl7pPr>
            <a:lvl8pPr marL="3200400" algn="l" defTabSz="914400" rtl="0" eaLnBrk="1" latinLnBrk="0" hangingPunct="1">
              <a:defRPr kern="1200">
                <a:solidFill>
                  <a:schemeClr val="tx1"/>
                </a:solidFill>
                <a:effectLst>
                  <a:outerShdw blurRad="38100" dist="38100" dir="2700000" algn="tl">
                    <a:srgbClr val="000000">
                      <a:alpha val="43137"/>
                    </a:srgbClr>
                  </a:outerShdw>
                </a:effectLst>
                <a:latin typeface="Tahoma" pitchFamily="34" charset="0"/>
                <a:ea typeface="+mn-ea"/>
                <a:cs typeface="+mn-cs"/>
              </a:defRPr>
            </a:lvl8pPr>
            <a:lvl9pPr marL="3657600" algn="l" defTabSz="914400" rtl="0" eaLnBrk="1" latinLnBrk="0" hangingPunct="1">
              <a:defRPr kern="1200">
                <a:solidFill>
                  <a:schemeClr val="tx1"/>
                </a:solidFill>
                <a:effectLst>
                  <a:outerShdw blurRad="38100" dist="38100" dir="2700000" algn="tl">
                    <a:srgbClr val="000000">
                      <a:alpha val="43137"/>
                    </a:srgbClr>
                  </a:outerShdw>
                </a:effectLst>
                <a:latin typeface="Tahoma" pitchFamily="34" charset="0"/>
                <a:ea typeface="+mn-ea"/>
                <a:cs typeface="+mn-cs"/>
              </a:defRPr>
            </a:lvl9pPr>
          </a:lstStyle>
          <a:p>
            <a:pPr>
              <a:defRPr/>
            </a:pPr>
            <a:endParaRPr lang="en-US" sz="2400"/>
          </a:p>
        </p:txBody>
      </p:sp>
    </p:spTree>
  </p:cSld>
  <p:clrMap bg1="lt1" tx1="dk1" bg2="lt2" tx2="dk2" accent1="accent1" accent2="accent2" accent3="accent3" accent4="accent4" accent5="accent5" accent6="accent6" hlink="hlink" folHlink="folHlink"/>
  <p:sldLayoutIdLst>
    <p:sldLayoutId id="2147483725" r:id="rId1"/>
    <p:sldLayoutId id="2147483719" r:id="rId2"/>
    <p:sldLayoutId id="2147483713" r:id="rId3"/>
    <p:sldLayoutId id="2147483724" r:id="rId4"/>
    <p:sldLayoutId id="2147483726" r:id="rId5"/>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eaLnBrk="0" fontAlgn="base" hangingPunct="0">
        <a:spcBef>
          <a:spcPct val="0"/>
        </a:spcBef>
        <a:spcAft>
          <a:spcPct val="0"/>
        </a:spcAft>
        <a:defRPr sz="4400">
          <a:solidFill>
            <a:schemeClr val="tx2"/>
          </a:solidFill>
          <a:latin typeface="Times New Roman" pitchFamily="18" charset="0"/>
        </a:defRPr>
      </a:lvl6pPr>
      <a:lvl7pPr marL="914400" algn="ctr" rtl="0" eaLnBrk="0" fontAlgn="base" hangingPunct="0">
        <a:spcBef>
          <a:spcPct val="0"/>
        </a:spcBef>
        <a:spcAft>
          <a:spcPct val="0"/>
        </a:spcAft>
        <a:defRPr sz="4400">
          <a:solidFill>
            <a:schemeClr val="tx2"/>
          </a:solidFill>
          <a:latin typeface="Times New Roman" pitchFamily="18" charset="0"/>
        </a:defRPr>
      </a:lvl7pPr>
      <a:lvl8pPr marL="1371600" algn="ctr" rtl="0" eaLnBrk="0" fontAlgn="base" hangingPunct="0">
        <a:spcBef>
          <a:spcPct val="0"/>
        </a:spcBef>
        <a:spcAft>
          <a:spcPct val="0"/>
        </a:spcAft>
        <a:defRPr sz="4400">
          <a:solidFill>
            <a:schemeClr val="tx2"/>
          </a:solidFill>
          <a:latin typeface="Times New Roman" pitchFamily="18" charset="0"/>
        </a:defRPr>
      </a:lvl8pPr>
      <a:lvl9pPr marL="1828800" algn="ctr" rtl="0" eaLnBrk="0" fontAlgn="base" hangingPunct="0">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0206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65902445"/>
      </p:ext>
    </p:extLst>
  </p:cSld>
  <p:clrMap bg1="lt1" tx1="dk1" bg2="lt2" tx2="dk2" accent1="accent1" accent2="accent2" accent3="accent3" accent4="accent4" accent5="accent5" accent6="accent6" hlink="hlink" folHlink="folHlink"/>
  <p:sldLayoutIdLst>
    <p:sldLayoutId id="2147483728" r:id="rId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eaLnBrk="0" fontAlgn="base" hangingPunct="0">
        <a:spcBef>
          <a:spcPct val="0"/>
        </a:spcBef>
        <a:spcAft>
          <a:spcPct val="0"/>
        </a:spcAft>
        <a:defRPr sz="4400">
          <a:solidFill>
            <a:schemeClr val="tx2"/>
          </a:solidFill>
          <a:latin typeface="Times New Roman" pitchFamily="18" charset="0"/>
        </a:defRPr>
      </a:lvl6pPr>
      <a:lvl7pPr marL="914400" algn="ctr" rtl="0" eaLnBrk="0" fontAlgn="base" hangingPunct="0">
        <a:spcBef>
          <a:spcPct val="0"/>
        </a:spcBef>
        <a:spcAft>
          <a:spcPct val="0"/>
        </a:spcAft>
        <a:defRPr sz="4400">
          <a:solidFill>
            <a:schemeClr val="tx2"/>
          </a:solidFill>
          <a:latin typeface="Times New Roman" pitchFamily="18" charset="0"/>
        </a:defRPr>
      </a:lvl7pPr>
      <a:lvl8pPr marL="1371600" algn="ctr" rtl="0" eaLnBrk="0" fontAlgn="base" hangingPunct="0">
        <a:spcBef>
          <a:spcPct val="0"/>
        </a:spcBef>
        <a:spcAft>
          <a:spcPct val="0"/>
        </a:spcAft>
        <a:defRPr sz="4400">
          <a:solidFill>
            <a:schemeClr val="tx2"/>
          </a:solidFill>
          <a:latin typeface="Times New Roman" pitchFamily="18" charset="0"/>
        </a:defRPr>
      </a:lvl8pPr>
      <a:lvl9pPr marL="1828800" algn="ctr" rtl="0" eaLnBrk="0" fontAlgn="base" hangingPunct="0">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3" Type="http://schemas.openxmlformats.org/officeDocument/2006/relationships/slide" Target="slide64.xml"/><Relationship Id="rId18" Type="http://schemas.openxmlformats.org/officeDocument/2006/relationships/slide" Target="slide56.xml"/><Relationship Id="rId26" Type="http://schemas.openxmlformats.org/officeDocument/2006/relationships/slide" Target="slide20.xml"/><Relationship Id="rId3" Type="http://schemas.openxmlformats.org/officeDocument/2006/relationships/slide" Target="slide12.xml"/><Relationship Id="rId21" Type="http://schemas.openxmlformats.org/officeDocument/2006/relationships/slide" Target="slide28.xml"/><Relationship Id="rId7" Type="http://schemas.openxmlformats.org/officeDocument/2006/relationships/slide" Target="slide62.xml"/><Relationship Id="rId12" Type="http://schemas.openxmlformats.org/officeDocument/2006/relationships/slide" Target="slide54.xml"/><Relationship Id="rId17" Type="http://schemas.openxmlformats.org/officeDocument/2006/relationships/slide" Target="slide46.xml"/><Relationship Id="rId25" Type="http://schemas.openxmlformats.org/officeDocument/2006/relationships/slide" Target="slide68.xml"/><Relationship Id="rId33" Type="http://schemas.openxmlformats.org/officeDocument/2006/relationships/slide" Target="slide22.xml"/><Relationship Id="rId2" Type="http://schemas.openxmlformats.org/officeDocument/2006/relationships/image" Target="../media/image6.jpg"/><Relationship Id="rId16" Type="http://schemas.openxmlformats.org/officeDocument/2006/relationships/slide" Target="slide36.xml"/><Relationship Id="rId20" Type="http://schemas.openxmlformats.org/officeDocument/2006/relationships/slide" Target="slide18.xml"/><Relationship Id="rId29" Type="http://schemas.openxmlformats.org/officeDocument/2006/relationships/slide" Target="slide50.xml"/><Relationship Id="rId1" Type="http://schemas.openxmlformats.org/officeDocument/2006/relationships/slideLayout" Target="../slideLayouts/slideLayout3.xml"/><Relationship Id="rId6" Type="http://schemas.openxmlformats.org/officeDocument/2006/relationships/slide" Target="slide52.xml"/><Relationship Id="rId11" Type="http://schemas.openxmlformats.org/officeDocument/2006/relationships/slide" Target="slide44.xml"/><Relationship Id="rId24" Type="http://schemas.openxmlformats.org/officeDocument/2006/relationships/slide" Target="slide58.xml"/><Relationship Id="rId32" Type="http://schemas.openxmlformats.org/officeDocument/2006/relationships/slide" Target="slide72.xml"/><Relationship Id="rId5" Type="http://schemas.openxmlformats.org/officeDocument/2006/relationships/slide" Target="slide42.xml"/><Relationship Id="rId15" Type="http://schemas.openxmlformats.org/officeDocument/2006/relationships/slide" Target="slide26.xml"/><Relationship Id="rId23" Type="http://schemas.openxmlformats.org/officeDocument/2006/relationships/slide" Target="slide48.xml"/><Relationship Id="rId28" Type="http://schemas.openxmlformats.org/officeDocument/2006/relationships/slide" Target="slide40.xml"/><Relationship Id="rId10" Type="http://schemas.openxmlformats.org/officeDocument/2006/relationships/slide" Target="slide34.xml"/><Relationship Id="rId19" Type="http://schemas.openxmlformats.org/officeDocument/2006/relationships/slide" Target="slide66.xml"/><Relationship Id="rId31" Type="http://schemas.openxmlformats.org/officeDocument/2006/relationships/slide" Target="slide70.xml"/><Relationship Id="rId4" Type="http://schemas.openxmlformats.org/officeDocument/2006/relationships/slide" Target="slide32.xml"/><Relationship Id="rId9" Type="http://schemas.openxmlformats.org/officeDocument/2006/relationships/slide" Target="slide24.xml"/><Relationship Id="rId14" Type="http://schemas.openxmlformats.org/officeDocument/2006/relationships/slide" Target="slide16.xml"/><Relationship Id="rId22" Type="http://schemas.openxmlformats.org/officeDocument/2006/relationships/slide" Target="slide38.xml"/><Relationship Id="rId27" Type="http://schemas.openxmlformats.org/officeDocument/2006/relationships/slide" Target="slide30.xml"/><Relationship Id="rId30" Type="http://schemas.openxmlformats.org/officeDocument/2006/relationships/slide" Target="slide60.xml"/><Relationship Id="rId8" Type="http://schemas.openxmlformats.org/officeDocument/2006/relationships/slide" Target="slide14.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mailto:Reid@youthdownloads.com" TargetMode="External"/><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4.jp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73.xml.rels><?xml version="1.0" encoding="UTF-8" standalone="yes"?>
<Relationships xmlns="http://schemas.openxmlformats.org/package/2006/relationships"><Relationship Id="rId2" Type="http://schemas.openxmlformats.org/officeDocument/2006/relationships/audio" Target="../media/audio6.wav"/><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dpi="0" rotWithShape="0">
          <a:blip r:embed="rId3">
            <a:lum/>
          </a:blip>
          <a:srcRect/>
          <a:stretch>
            <a:fillRect l="-17000" r="-17000"/>
          </a:stretch>
        </a:blipFill>
        <a:effectLst/>
      </p:bgPr>
    </p:bg>
    <p:spTree>
      <p:nvGrpSpPr>
        <p:cNvPr id="1" name=""/>
        <p:cNvGrpSpPr/>
        <p:nvPr/>
      </p:nvGrpSpPr>
      <p:grpSpPr>
        <a:xfrm>
          <a:off x="0" y="0"/>
          <a:ext cx="0" cy="0"/>
          <a:chOff x="0" y="0"/>
          <a:chExt cx="0" cy="0"/>
        </a:xfrm>
      </p:grpSpPr>
      <p:sp>
        <p:nvSpPr>
          <p:cNvPr id="6155" name="AutoShape 11"/>
          <p:cNvSpPr>
            <a:spLocks noChangeArrowheads="1"/>
          </p:cNvSpPr>
          <p:nvPr/>
        </p:nvSpPr>
        <p:spPr bwMode="auto">
          <a:xfrm>
            <a:off x="2" y="0"/>
            <a:ext cx="4391025" cy="6858000"/>
          </a:xfrm>
          <a:prstGeom prst="parallelogram">
            <a:avLst>
              <a:gd name="adj" fmla="val 25000"/>
            </a:avLst>
          </a:prstGeom>
          <a:gradFill rotWithShape="1">
            <a:gsLst>
              <a:gs pos="0">
                <a:schemeClr val="accent1">
                  <a:gamma/>
                  <a:shade val="46275"/>
                  <a:invGamma/>
                  <a:alpha val="0"/>
                </a:schemeClr>
              </a:gs>
              <a:gs pos="50000">
                <a:schemeClr val="bg1">
                  <a:alpha val="25000"/>
                </a:schemeClr>
              </a:gs>
              <a:gs pos="100000">
                <a:schemeClr val="accent1">
                  <a:gamma/>
                  <a:shade val="46275"/>
                  <a:invGamma/>
                  <a:alpha val="0"/>
                </a:schemeClr>
              </a:gs>
            </a:gsLst>
            <a:lin ang="5400000" scaled="1"/>
          </a:gradFill>
          <a:ln>
            <a:noFill/>
          </a:ln>
          <a:effectLst/>
        </p:spPr>
        <p:txBody>
          <a:bodyPr wrap="none" anchor="ctr"/>
          <a:lstStyle/>
          <a:p>
            <a:pPr algn="ctr">
              <a:defRPr/>
            </a:pPr>
            <a:endParaRPr lang="en-US" altLang="en-US" sz="6000" b="1" i="1">
              <a:solidFill>
                <a:srgbClr val="000066"/>
              </a:solidFill>
            </a:endParaRPr>
          </a:p>
        </p:txBody>
      </p:sp>
      <p:sp>
        <p:nvSpPr>
          <p:cNvPr id="6156" name="AutoShape 12"/>
          <p:cNvSpPr>
            <a:spLocks noChangeArrowheads="1"/>
          </p:cNvSpPr>
          <p:nvPr/>
        </p:nvSpPr>
        <p:spPr bwMode="auto">
          <a:xfrm>
            <a:off x="4752977" y="0"/>
            <a:ext cx="4391025" cy="6858000"/>
          </a:xfrm>
          <a:prstGeom prst="parallelogram">
            <a:avLst>
              <a:gd name="adj" fmla="val 25000"/>
            </a:avLst>
          </a:prstGeom>
          <a:gradFill rotWithShape="1">
            <a:gsLst>
              <a:gs pos="0">
                <a:schemeClr val="accent1">
                  <a:gamma/>
                  <a:shade val="46275"/>
                  <a:invGamma/>
                  <a:alpha val="0"/>
                </a:schemeClr>
              </a:gs>
              <a:gs pos="50000">
                <a:schemeClr val="bg1">
                  <a:alpha val="58000"/>
                </a:schemeClr>
              </a:gs>
              <a:gs pos="100000">
                <a:schemeClr val="accent1">
                  <a:gamma/>
                  <a:shade val="46275"/>
                  <a:invGamma/>
                  <a:alpha val="0"/>
                </a:schemeClr>
              </a:gs>
            </a:gsLst>
            <a:lin ang="5400000" scaled="1"/>
          </a:gradFill>
          <a:ln>
            <a:noFill/>
          </a:ln>
          <a:effectLst/>
        </p:spPr>
        <p:txBody>
          <a:bodyPr wrap="none" anchor="ctr"/>
          <a:lstStyle/>
          <a:p>
            <a:pPr algn="ctr">
              <a:defRPr/>
            </a:pPr>
            <a:endParaRPr lang="en-US" altLang="en-US" sz="6600" b="1" i="1">
              <a:solidFill>
                <a:srgbClr val="000066"/>
              </a:solidFill>
            </a:endParaRPr>
          </a:p>
        </p:txBody>
      </p:sp>
      <p:sp>
        <p:nvSpPr>
          <p:cNvPr id="6179" name="Rectangle 35"/>
          <p:cNvSpPr>
            <a:spLocks noChangeArrowheads="1"/>
          </p:cNvSpPr>
          <p:nvPr/>
        </p:nvSpPr>
        <p:spPr bwMode="auto">
          <a:xfrm>
            <a:off x="-30163" y="76200"/>
            <a:ext cx="31994476"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a:spcBef>
                <a:spcPct val="0"/>
              </a:spcBef>
              <a:buFontTx/>
              <a:buNone/>
            </a:pPr>
            <a:r>
              <a:rPr lang="en-US" altLang="en-US" sz="2800" dirty="0">
                <a:solidFill>
                  <a:schemeClr val="bg1"/>
                </a:solidFill>
                <a:latin typeface="Impact" pitchFamily="34" charset="0"/>
              </a:rPr>
              <a:t>JEOPARODY     JEOPARODY     JEOPARODY     JEOPARODY     JEOPARODY     JEOPARODY     JEOPARODY     JEOPARODY JEOPARODY     JEOPARODY     JEOPARODY     JEOPARODY     JEOPARODY     JEOPARODY  JEOPARODY     JEOPARODY     JEOPARODY     JEOPARODY     JEOPARODY   </a:t>
            </a:r>
          </a:p>
        </p:txBody>
      </p:sp>
      <p:sp>
        <p:nvSpPr>
          <p:cNvPr id="6180" name="Rectangle 36"/>
          <p:cNvSpPr>
            <a:spLocks noChangeArrowheads="1"/>
          </p:cNvSpPr>
          <p:nvPr/>
        </p:nvSpPr>
        <p:spPr bwMode="auto">
          <a:xfrm>
            <a:off x="-22850475" y="5257800"/>
            <a:ext cx="31994475" cy="1371600"/>
          </a:xfrm>
          <a:prstGeom prst="rect">
            <a:avLst/>
          </a:prstGeom>
          <a:gradFill rotWithShape="1">
            <a:gsLst>
              <a:gs pos="0">
                <a:srgbClr val="EDD15B">
                  <a:gamma/>
                  <a:shade val="46275"/>
                  <a:invGamma/>
                  <a:alpha val="0"/>
                </a:srgbClr>
              </a:gs>
              <a:gs pos="50000">
                <a:schemeClr val="bg1">
                  <a:alpha val="27000"/>
                </a:schemeClr>
              </a:gs>
              <a:gs pos="100000">
                <a:srgbClr val="EDD15B">
                  <a:gamma/>
                  <a:shade val="46275"/>
                  <a:invGamma/>
                  <a:alpha val="0"/>
                </a:srgbClr>
              </a:gs>
            </a:gsLst>
            <a:lin ang="5400000" scaled="1"/>
          </a:gradFill>
          <a:ln>
            <a:noFill/>
          </a:ln>
          <a:effectLst/>
        </p:spPr>
        <p:txBody>
          <a:bodyPr lIns="0" tIns="0" rIns="0" bIns="0" anchor="ctr"/>
          <a:lstStyle/>
          <a:p>
            <a:pPr algn="ctr">
              <a:defRPr/>
            </a:pPr>
            <a:r>
              <a:rPr lang="en-US" altLang="en-US" sz="2800" dirty="0">
                <a:solidFill>
                  <a:schemeClr val="bg1"/>
                </a:solidFill>
                <a:latin typeface="Impact" pitchFamily="34" charset="0"/>
              </a:rPr>
              <a:t>JEOPARODY     JEOPARODY     JEOPARODY     JEOPARODY     JEOPARODY     JEOPARODY     JEOPARODY     JEOPARODY JEOPARODY     JEOPARODY     JEOPARODY     JEOPARODY     JEOPARODY     JEOPARODY  JEOPARODY     JEOPARODY     JEOPARODY     JEOPARODY     JEOPARODY   </a:t>
            </a:r>
          </a:p>
        </p:txBody>
      </p:sp>
      <p:pic>
        <p:nvPicPr>
          <p:cNvPr id="6164" name="Picture 20"/>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50813" y="2152650"/>
            <a:ext cx="8915400" cy="2476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advClick="0" advTm="0"/>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3" presetClass="entr" presetSubtype="0" fill="hold" nodeType="withEffect">
                                  <p:stCondLst>
                                    <p:cond delay="0"/>
                                  </p:stCondLst>
                                  <p:childTnLst>
                                    <p:set>
                                      <p:cBhvr>
                                        <p:cTn id="6" dur="1" fill="hold">
                                          <p:stCondLst>
                                            <p:cond delay="0"/>
                                          </p:stCondLst>
                                        </p:cTn>
                                        <p:tgtEl>
                                          <p:spTgt spid="6164"/>
                                        </p:tgtEl>
                                        <p:attrNameLst>
                                          <p:attrName>style.visibility</p:attrName>
                                        </p:attrNameLst>
                                      </p:cBhvr>
                                      <p:to>
                                        <p:strVal val="visible"/>
                                      </p:to>
                                    </p:set>
                                    <p:anim calcmode="lin" valueType="num">
                                      <p:cBhvr>
                                        <p:cTn id="7" dur="2000" fill="hold"/>
                                        <p:tgtEl>
                                          <p:spTgt spid="6164"/>
                                        </p:tgtEl>
                                        <p:attrNameLst>
                                          <p:attrName>ppt_w</p:attrName>
                                        </p:attrNameLst>
                                      </p:cBhvr>
                                      <p:tavLst>
                                        <p:tav tm="0">
                                          <p:val>
                                            <p:fltVal val="0"/>
                                          </p:val>
                                        </p:tav>
                                        <p:tav tm="100000">
                                          <p:val>
                                            <p:strVal val="#ppt_w"/>
                                          </p:val>
                                        </p:tav>
                                      </p:tavLst>
                                    </p:anim>
                                    <p:anim calcmode="lin" valueType="num">
                                      <p:cBhvr>
                                        <p:cTn id="8" dur="2000" fill="hold"/>
                                        <p:tgtEl>
                                          <p:spTgt spid="6164"/>
                                        </p:tgtEl>
                                        <p:attrNameLst>
                                          <p:attrName>ppt_h</p:attrName>
                                        </p:attrNameLst>
                                      </p:cBhvr>
                                      <p:tavLst>
                                        <p:tav tm="0">
                                          <p:val>
                                            <p:fltVal val="0"/>
                                          </p:val>
                                        </p:tav>
                                        <p:tav tm="100000">
                                          <p:val>
                                            <p:strVal val="#ppt_h"/>
                                          </p:val>
                                        </p:tav>
                                      </p:tavLst>
                                    </p:anim>
                                    <p:animEffect transition="in" filter="fade">
                                      <p:cBhvr>
                                        <p:cTn id="9" dur="2000"/>
                                        <p:tgtEl>
                                          <p:spTgt spid="6164"/>
                                        </p:tgtEl>
                                      </p:cBhvr>
                                    </p:animEffect>
                                  </p:childTnLst>
                                </p:cTn>
                              </p:par>
                              <p:par>
                                <p:cTn id="10" presetID="22" presetClass="entr" presetSubtype="1" fill="hold" nodeType="withEffect">
                                  <p:stCondLst>
                                    <p:cond delay="3500"/>
                                  </p:stCondLst>
                                  <p:childTnLst>
                                    <p:set>
                                      <p:cBhvr>
                                        <p:cTn id="11" dur="1" fill="hold">
                                          <p:stCondLst>
                                            <p:cond delay="0"/>
                                          </p:stCondLst>
                                        </p:cTn>
                                        <p:tgtEl>
                                          <p:spTgt spid="6155">
                                            <p:bg/>
                                          </p:spTgt>
                                        </p:tgtEl>
                                        <p:attrNameLst>
                                          <p:attrName>style.visibility</p:attrName>
                                        </p:attrNameLst>
                                      </p:cBhvr>
                                      <p:to>
                                        <p:strVal val="visible"/>
                                      </p:to>
                                    </p:set>
                                    <p:animEffect transition="in" filter="wipe(up)">
                                      <p:cBhvr>
                                        <p:cTn id="12" dur="500"/>
                                        <p:tgtEl>
                                          <p:spTgt spid="6155">
                                            <p:bg/>
                                          </p:spTgt>
                                        </p:tgtEl>
                                      </p:cBhvr>
                                    </p:animEffect>
                                  </p:childTnLst>
                                </p:cTn>
                              </p:par>
                              <p:par>
                                <p:cTn id="13" presetID="22" presetClass="entr" presetSubtype="4" fill="hold" nodeType="withEffect">
                                  <p:stCondLst>
                                    <p:cond delay="3500"/>
                                  </p:stCondLst>
                                  <p:iterate type="wd">
                                    <p:tmPct val="10000"/>
                                  </p:iterate>
                                  <p:childTnLst>
                                    <p:set>
                                      <p:cBhvr>
                                        <p:cTn id="14" dur="1" fill="hold">
                                          <p:stCondLst>
                                            <p:cond delay="0"/>
                                          </p:stCondLst>
                                        </p:cTn>
                                        <p:tgtEl>
                                          <p:spTgt spid="6156">
                                            <p:bg/>
                                          </p:spTgt>
                                        </p:tgtEl>
                                        <p:attrNameLst>
                                          <p:attrName>style.visibility</p:attrName>
                                        </p:attrNameLst>
                                      </p:cBhvr>
                                      <p:to>
                                        <p:strVal val="visible"/>
                                      </p:to>
                                    </p:set>
                                    <p:animEffect transition="in" filter="wipe(down)">
                                      <p:cBhvr>
                                        <p:cTn id="15" dur="500"/>
                                        <p:tgtEl>
                                          <p:spTgt spid="6156">
                                            <p:bg/>
                                          </p:spTgt>
                                        </p:tgtEl>
                                      </p:cBhvr>
                                    </p:animEffect>
                                  </p:childTnLst>
                                </p:cTn>
                              </p:par>
                              <p:par>
                                <p:cTn id="16" presetID="22" presetClass="exit" presetSubtype="4" fill="hold" nodeType="withEffect">
                                  <p:stCondLst>
                                    <p:cond delay="8600"/>
                                  </p:stCondLst>
                                  <p:childTnLst>
                                    <p:animEffect transition="out" filter="wipe(down)">
                                      <p:cBhvr>
                                        <p:cTn id="17" dur="500"/>
                                        <p:tgtEl>
                                          <p:spTgt spid="6155">
                                            <p:bg/>
                                          </p:spTgt>
                                        </p:tgtEl>
                                      </p:cBhvr>
                                    </p:animEffect>
                                    <p:set>
                                      <p:cBhvr>
                                        <p:cTn id="18" dur="1" fill="hold">
                                          <p:stCondLst>
                                            <p:cond delay="499"/>
                                          </p:stCondLst>
                                        </p:cTn>
                                        <p:tgtEl>
                                          <p:spTgt spid="6155">
                                            <p:bg/>
                                          </p:spTgt>
                                        </p:tgtEl>
                                        <p:attrNameLst>
                                          <p:attrName>style.visibility</p:attrName>
                                        </p:attrNameLst>
                                      </p:cBhvr>
                                      <p:to>
                                        <p:strVal val="hidden"/>
                                      </p:to>
                                    </p:set>
                                  </p:childTnLst>
                                </p:cTn>
                              </p:par>
                              <p:par>
                                <p:cTn id="19" presetID="22" presetClass="exit" presetSubtype="1" fill="hold" nodeType="withEffect">
                                  <p:stCondLst>
                                    <p:cond delay="8600"/>
                                  </p:stCondLst>
                                  <p:childTnLst>
                                    <p:animEffect transition="out" filter="wipe(up)">
                                      <p:cBhvr>
                                        <p:cTn id="20" dur="500"/>
                                        <p:tgtEl>
                                          <p:spTgt spid="6156">
                                            <p:bg/>
                                          </p:spTgt>
                                        </p:tgtEl>
                                      </p:cBhvr>
                                    </p:animEffect>
                                    <p:set>
                                      <p:cBhvr>
                                        <p:cTn id="21" dur="1" fill="hold">
                                          <p:stCondLst>
                                            <p:cond delay="499"/>
                                          </p:stCondLst>
                                        </p:cTn>
                                        <p:tgtEl>
                                          <p:spTgt spid="6156">
                                            <p:bg/>
                                          </p:spTgt>
                                        </p:tgtEl>
                                        <p:attrNameLst>
                                          <p:attrName>style.visibility</p:attrName>
                                        </p:attrNameLst>
                                      </p:cBhvr>
                                      <p:to>
                                        <p:strVal val="hidden"/>
                                      </p:to>
                                    </p:set>
                                  </p:childTnLst>
                                </p:cTn>
                              </p:par>
                              <p:par>
                                <p:cTn id="22" presetID="10" presetClass="entr" presetSubtype="0" fill="hold" nodeType="withEffect">
                                  <p:stCondLst>
                                    <p:cond delay="0"/>
                                  </p:stCondLst>
                                  <p:childTnLst>
                                    <p:set>
                                      <p:cBhvr>
                                        <p:cTn id="23" dur="1" fill="hold">
                                          <p:stCondLst>
                                            <p:cond delay="0"/>
                                          </p:stCondLst>
                                        </p:cTn>
                                        <p:tgtEl>
                                          <p:spTgt spid="6179"/>
                                        </p:tgtEl>
                                        <p:attrNameLst>
                                          <p:attrName>style.visibility</p:attrName>
                                        </p:attrNameLst>
                                      </p:cBhvr>
                                      <p:to>
                                        <p:strVal val="visible"/>
                                      </p:to>
                                    </p:set>
                                    <p:animEffect transition="in" filter="fade">
                                      <p:cBhvr>
                                        <p:cTn id="24" dur="2500"/>
                                        <p:tgtEl>
                                          <p:spTgt spid="6179"/>
                                        </p:tgtEl>
                                      </p:cBhvr>
                                    </p:animEffect>
                                  </p:childTnLst>
                                </p:cTn>
                              </p:par>
                              <p:par>
                                <p:cTn id="25" presetID="35" presetClass="path" presetSubtype="0" fill="hold" nodeType="withEffect">
                                  <p:stCondLst>
                                    <p:cond delay="0"/>
                                  </p:stCondLst>
                                  <p:childTnLst>
                                    <p:animMotion origin="layout" path="M 8.33333E-7 0.03007 L -2.49896 0.03007 " pathEditMode="fixed" rAng="0" ptsTypes="AA">
                                      <p:cBhvr>
                                        <p:cTn id="26" dur="11000" fill="hold"/>
                                        <p:tgtEl>
                                          <p:spTgt spid="6179"/>
                                        </p:tgtEl>
                                        <p:attrNameLst>
                                          <p:attrName>ppt_x</p:attrName>
                                          <p:attrName>ppt_y</p:attrName>
                                        </p:attrNameLst>
                                      </p:cBhvr>
                                      <p:rCtr x="-124948" y="0"/>
                                    </p:animMotion>
                                  </p:childTnLst>
                                </p:cTn>
                              </p:par>
                              <p:par>
                                <p:cTn id="27" presetID="10" presetClass="entr" presetSubtype="0" fill="hold" nodeType="withEffect">
                                  <p:stCondLst>
                                    <p:cond delay="0"/>
                                  </p:stCondLst>
                                  <p:childTnLst>
                                    <p:set>
                                      <p:cBhvr>
                                        <p:cTn id="28" dur="1" fill="hold">
                                          <p:stCondLst>
                                            <p:cond delay="0"/>
                                          </p:stCondLst>
                                        </p:cTn>
                                        <p:tgtEl>
                                          <p:spTgt spid="6180"/>
                                        </p:tgtEl>
                                        <p:attrNameLst>
                                          <p:attrName>style.visibility</p:attrName>
                                        </p:attrNameLst>
                                      </p:cBhvr>
                                      <p:to>
                                        <p:strVal val="visible"/>
                                      </p:to>
                                    </p:set>
                                    <p:animEffect transition="in" filter="fade">
                                      <p:cBhvr>
                                        <p:cTn id="29" dur="2500"/>
                                        <p:tgtEl>
                                          <p:spTgt spid="6180"/>
                                        </p:tgtEl>
                                      </p:cBhvr>
                                    </p:animEffect>
                                  </p:childTnLst>
                                </p:cTn>
                              </p:par>
                              <p:par>
                                <p:cTn id="30" presetID="63" presetClass="path" presetSubtype="0" fill="hold" nodeType="withEffect">
                                  <p:stCondLst>
                                    <p:cond delay="0"/>
                                  </p:stCondLst>
                                  <p:childTnLst>
                                    <p:animMotion origin="layout" path="M -8.33333E-7 -0.03098 L 2.49896 -0.03098 " pathEditMode="fixed" rAng="0" ptsTypes="AA">
                                      <p:cBhvr>
                                        <p:cTn id="31" dur="11000" fill="hold"/>
                                        <p:tgtEl>
                                          <p:spTgt spid="6180"/>
                                        </p:tgtEl>
                                        <p:attrNameLst>
                                          <p:attrName>ppt_x</p:attrName>
                                          <p:attrName>ppt_y</p:attrName>
                                        </p:attrNameLst>
                                      </p:cBhvr>
                                      <p:rCtr x="124948" y="0"/>
                                    </p:animMotion>
                                  </p:childTnLst>
                                </p:cTn>
                              </p:par>
                              <p:par>
                                <p:cTn id="32" presetID="10" presetClass="exit" presetSubtype="0" fill="hold" grpId="0" nodeType="withEffect">
                                  <p:stCondLst>
                                    <p:cond delay="9000"/>
                                  </p:stCondLst>
                                  <p:childTnLst>
                                    <p:animEffect transition="out" filter="fade">
                                      <p:cBhvr>
                                        <p:cTn id="33" dur="2000"/>
                                        <p:tgtEl>
                                          <p:spTgt spid="6179"/>
                                        </p:tgtEl>
                                      </p:cBhvr>
                                    </p:animEffect>
                                    <p:set>
                                      <p:cBhvr>
                                        <p:cTn id="34" dur="1" fill="hold">
                                          <p:stCondLst>
                                            <p:cond delay="1999"/>
                                          </p:stCondLst>
                                        </p:cTn>
                                        <p:tgtEl>
                                          <p:spTgt spid="6179"/>
                                        </p:tgtEl>
                                        <p:attrNameLst>
                                          <p:attrName>style.visibility</p:attrName>
                                        </p:attrNameLst>
                                      </p:cBhvr>
                                      <p:to>
                                        <p:strVal val="hidden"/>
                                      </p:to>
                                    </p:set>
                                  </p:childTnLst>
                                </p:cTn>
                              </p:par>
                              <p:par>
                                <p:cTn id="35" presetID="10" presetClass="exit" presetSubtype="0" fill="hold" nodeType="withEffect">
                                  <p:stCondLst>
                                    <p:cond delay="9000"/>
                                  </p:stCondLst>
                                  <p:childTnLst>
                                    <p:animEffect transition="out" filter="fade">
                                      <p:cBhvr>
                                        <p:cTn id="36" dur="2000"/>
                                        <p:tgtEl>
                                          <p:spTgt spid="6180"/>
                                        </p:tgtEl>
                                      </p:cBhvr>
                                    </p:animEffect>
                                    <p:set>
                                      <p:cBhvr>
                                        <p:cTn id="37" dur="1" fill="hold">
                                          <p:stCondLst>
                                            <p:cond delay="1999"/>
                                          </p:stCondLst>
                                        </p:cTn>
                                        <p:tgtEl>
                                          <p:spTgt spid="618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79"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5"/>
          <p:cNvSpPr txBox="1">
            <a:spLocks noChangeArrowheads="1"/>
          </p:cNvSpPr>
          <p:nvPr/>
        </p:nvSpPr>
        <p:spPr bwMode="auto">
          <a:xfrm>
            <a:off x="838202" y="2422775"/>
            <a:ext cx="7566025"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ctr" anchorCtr="0">
            <a:spAutoFit/>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a:spcBef>
                <a:spcPct val="0"/>
              </a:spcBef>
              <a:buNone/>
            </a:pPr>
            <a:r>
              <a:rPr lang="en-US" altLang="en-US" sz="6600" dirty="0">
                <a:solidFill>
                  <a:schemeClr val="bg1"/>
                </a:solidFill>
                <a:latin typeface="Arial Black"/>
                <a:cs typeface="Arial"/>
              </a:rPr>
              <a:t>PUNNY JOKES</a:t>
            </a:r>
            <a:endParaRPr lang="en-US" dirty="0">
              <a:solidFill>
                <a:schemeClr val="bg1"/>
              </a:solidFill>
            </a:endParaRPr>
          </a:p>
        </p:txBody>
      </p:sp>
    </p:spTree>
  </p:cSld>
  <p:clrMapOvr>
    <a:masterClrMapping/>
  </p:clrMapOvr>
  <p:transition spd="slow">
    <p:push/>
  </p:transition>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0">
          <a:blip r:embed="rId2">
            <a:lum/>
          </a:blip>
          <a:srcRect/>
          <a:stretch>
            <a:fillRect l="-17000" r="-17000"/>
          </a:stretch>
        </a:blipFill>
        <a:effectLst/>
      </p:bgPr>
    </p:bg>
    <p:spTree>
      <p:nvGrpSpPr>
        <p:cNvPr id="1" name=""/>
        <p:cNvGrpSpPr/>
        <p:nvPr/>
      </p:nvGrpSpPr>
      <p:grpSpPr>
        <a:xfrm>
          <a:off x="0" y="0"/>
          <a:ext cx="0" cy="0"/>
          <a:chOff x="0" y="0"/>
          <a:chExt cx="0" cy="0"/>
        </a:xfrm>
      </p:grpSpPr>
      <p:sp>
        <p:nvSpPr>
          <p:cNvPr id="11266" name="Text Box 42"/>
          <p:cNvSpPr txBox="1">
            <a:spLocks noChangeArrowheads="1"/>
          </p:cNvSpPr>
          <p:nvPr/>
        </p:nvSpPr>
        <p:spPr bwMode="auto">
          <a:xfrm>
            <a:off x="701675" y="1609727"/>
            <a:ext cx="12033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a:spcBef>
                <a:spcPct val="0"/>
              </a:spcBef>
              <a:buFontTx/>
              <a:buNone/>
            </a:pPr>
            <a:r>
              <a:rPr lang="en-US" altLang="en-US" sz="2800" b="1" dirty="0">
                <a:solidFill>
                  <a:srgbClr val="000000"/>
                </a:solidFill>
                <a:latin typeface="Impact" pitchFamily="34" charset="0"/>
                <a:hlinkClick r:id="rId3" action="ppaction://hlinksldjump"/>
              </a:rPr>
              <a:t>$100</a:t>
            </a:r>
            <a:endParaRPr lang="en-US" altLang="en-US" sz="2800" b="1" dirty="0">
              <a:solidFill>
                <a:srgbClr val="000000"/>
              </a:solidFill>
              <a:latin typeface="Impact" pitchFamily="34" charset="0"/>
            </a:endParaRPr>
          </a:p>
        </p:txBody>
      </p:sp>
      <p:sp>
        <p:nvSpPr>
          <p:cNvPr id="11268" name="Text Box 53"/>
          <p:cNvSpPr txBox="1">
            <a:spLocks noChangeArrowheads="1"/>
          </p:cNvSpPr>
          <p:nvPr/>
        </p:nvSpPr>
        <p:spPr bwMode="auto">
          <a:xfrm>
            <a:off x="3316290" y="1609727"/>
            <a:ext cx="12033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a:spcBef>
                <a:spcPct val="0"/>
              </a:spcBef>
              <a:buFontTx/>
              <a:buNone/>
            </a:pPr>
            <a:r>
              <a:rPr lang="en-US" altLang="en-US" sz="2800" b="1">
                <a:solidFill>
                  <a:srgbClr val="000000"/>
                </a:solidFill>
                <a:latin typeface="Impact" pitchFamily="34" charset="0"/>
                <a:hlinkClick r:id="rId4" action="ppaction://hlinksldjump"/>
              </a:rPr>
              <a:t>$100</a:t>
            </a:r>
            <a:endParaRPr lang="en-US" altLang="en-US" sz="2800" b="1">
              <a:solidFill>
                <a:srgbClr val="000000"/>
              </a:solidFill>
              <a:latin typeface="Impact" pitchFamily="34" charset="0"/>
            </a:endParaRPr>
          </a:p>
        </p:txBody>
      </p:sp>
      <p:sp>
        <p:nvSpPr>
          <p:cNvPr id="11269" name="Text Box 58"/>
          <p:cNvSpPr txBox="1">
            <a:spLocks noChangeArrowheads="1"/>
          </p:cNvSpPr>
          <p:nvPr/>
        </p:nvSpPr>
        <p:spPr bwMode="auto">
          <a:xfrm>
            <a:off x="4648202" y="1609727"/>
            <a:ext cx="12033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a:spcBef>
                <a:spcPct val="0"/>
              </a:spcBef>
              <a:buFontTx/>
              <a:buNone/>
            </a:pPr>
            <a:r>
              <a:rPr lang="en-US" altLang="en-US" sz="2800" b="1">
                <a:solidFill>
                  <a:srgbClr val="000000"/>
                </a:solidFill>
                <a:latin typeface="Impact" pitchFamily="34" charset="0"/>
                <a:hlinkClick r:id="rId5" action="ppaction://hlinksldjump"/>
              </a:rPr>
              <a:t>$100</a:t>
            </a:r>
            <a:endParaRPr lang="en-US" altLang="en-US" sz="2800" b="1">
              <a:solidFill>
                <a:srgbClr val="000000"/>
              </a:solidFill>
              <a:latin typeface="Impact" pitchFamily="34" charset="0"/>
            </a:endParaRPr>
          </a:p>
        </p:txBody>
      </p:sp>
      <p:sp>
        <p:nvSpPr>
          <p:cNvPr id="11270" name="Text Box 63"/>
          <p:cNvSpPr txBox="1">
            <a:spLocks noChangeArrowheads="1"/>
          </p:cNvSpPr>
          <p:nvPr/>
        </p:nvSpPr>
        <p:spPr bwMode="auto">
          <a:xfrm>
            <a:off x="5943602" y="1609727"/>
            <a:ext cx="12033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a:spcBef>
                <a:spcPct val="0"/>
              </a:spcBef>
              <a:buFontTx/>
              <a:buNone/>
            </a:pPr>
            <a:r>
              <a:rPr lang="en-US" altLang="en-US" sz="2800" b="1">
                <a:solidFill>
                  <a:srgbClr val="000000"/>
                </a:solidFill>
                <a:latin typeface="Impact" pitchFamily="34" charset="0"/>
                <a:hlinkClick r:id="rId6" action="ppaction://hlinksldjump"/>
              </a:rPr>
              <a:t>$100</a:t>
            </a:r>
            <a:endParaRPr lang="en-US" altLang="en-US" sz="2800" b="1">
              <a:solidFill>
                <a:srgbClr val="000000"/>
              </a:solidFill>
              <a:latin typeface="Impact" pitchFamily="34" charset="0"/>
            </a:endParaRPr>
          </a:p>
        </p:txBody>
      </p:sp>
      <p:sp>
        <p:nvSpPr>
          <p:cNvPr id="11271" name="Text Box 69"/>
          <p:cNvSpPr txBox="1">
            <a:spLocks noChangeArrowheads="1"/>
          </p:cNvSpPr>
          <p:nvPr/>
        </p:nvSpPr>
        <p:spPr bwMode="auto">
          <a:xfrm>
            <a:off x="7315200" y="1609727"/>
            <a:ext cx="12033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a:spcBef>
                <a:spcPct val="0"/>
              </a:spcBef>
              <a:buFontTx/>
              <a:buNone/>
            </a:pPr>
            <a:r>
              <a:rPr lang="en-US" altLang="en-US" sz="2800" b="1" dirty="0">
                <a:solidFill>
                  <a:srgbClr val="000000"/>
                </a:solidFill>
                <a:latin typeface="Impact" pitchFamily="34" charset="0"/>
                <a:hlinkClick r:id="rId7" action="ppaction://hlinksldjump"/>
              </a:rPr>
              <a:t>Joke1</a:t>
            </a:r>
            <a:endParaRPr lang="en-US" altLang="en-US" sz="2800" b="1" dirty="0">
              <a:solidFill>
                <a:srgbClr val="000000"/>
              </a:solidFill>
              <a:latin typeface="Impact" pitchFamily="34" charset="0"/>
            </a:endParaRPr>
          </a:p>
        </p:txBody>
      </p:sp>
      <p:sp>
        <p:nvSpPr>
          <p:cNvPr id="11272" name="Text Box 43"/>
          <p:cNvSpPr txBox="1">
            <a:spLocks noChangeArrowheads="1"/>
          </p:cNvSpPr>
          <p:nvPr/>
        </p:nvSpPr>
        <p:spPr bwMode="auto">
          <a:xfrm>
            <a:off x="701675" y="2447927"/>
            <a:ext cx="12033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a:spcBef>
                <a:spcPct val="0"/>
              </a:spcBef>
              <a:buFontTx/>
              <a:buNone/>
            </a:pPr>
            <a:r>
              <a:rPr lang="en-US" altLang="en-US" sz="2800" b="1">
                <a:solidFill>
                  <a:srgbClr val="000000"/>
                </a:solidFill>
                <a:latin typeface="Impact" pitchFamily="34" charset="0"/>
                <a:hlinkClick r:id="rId8" action="ppaction://hlinksldjump"/>
              </a:rPr>
              <a:t>$200</a:t>
            </a:r>
            <a:endParaRPr lang="en-US" altLang="en-US" sz="2800" b="1">
              <a:solidFill>
                <a:srgbClr val="000000"/>
              </a:solidFill>
              <a:latin typeface="Impact" pitchFamily="34" charset="0"/>
            </a:endParaRPr>
          </a:p>
        </p:txBody>
      </p:sp>
      <p:sp>
        <p:nvSpPr>
          <p:cNvPr id="11273" name="Text Box 49"/>
          <p:cNvSpPr txBox="1">
            <a:spLocks noChangeArrowheads="1"/>
          </p:cNvSpPr>
          <p:nvPr/>
        </p:nvSpPr>
        <p:spPr bwMode="auto">
          <a:xfrm>
            <a:off x="2035177" y="2447927"/>
            <a:ext cx="12033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a:spcBef>
                <a:spcPct val="0"/>
              </a:spcBef>
              <a:buFontTx/>
              <a:buNone/>
            </a:pPr>
            <a:r>
              <a:rPr lang="en-US" altLang="en-US" sz="2800" b="1" dirty="0">
                <a:solidFill>
                  <a:srgbClr val="000000"/>
                </a:solidFill>
                <a:latin typeface="Impact" pitchFamily="34" charset="0"/>
                <a:hlinkClick r:id="rId9" action="ppaction://hlinksldjump"/>
              </a:rPr>
              <a:t>$200</a:t>
            </a:r>
            <a:endParaRPr lang="en-US" altLang="en-US" sz="2800" b="1" dirty="0">
              <a:solidFill>
                <a:srgbClr val="000000"/>
              </a:solidFill>
              <a:latin typeface="Impact" pitchFamily="34" charset="0"/>
            </a:endParaRPr>
          </a:p>
        </p:txBody>
      </p:sp>
      <p:sp>
        <p:nvSpPr>
          <p:cNvPr id="11274" name="Text Box 54"/>
          <p:cNvSpPr txBox="1">
            <a:spLocks noChangeArrowheads="1"/>
          </p:cNvSpPr>
          <p:nvPr/>
        </p:nvSpPr>
        <p:spPr bwMode="auto">
          <a:xfrm>
            <a:off x="3317877" y="2447927"/>
            <a:ext cx="12033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a:spcBef>
                <a:spcPct val="0"/>
              </a:spcBef>
              <a:buFontTx/>
              <a:buNone/>
            </a:pPr>
            <a:r>
              <a:rPr lang="en-US" altLang="en-US" sz="2800" b="1">
                <a:solidFill>
                  <a:srgbClr val="000000"/>
                </a:solidFill>
                <a:latin typeface="Impact" pitchFamily="34" charset="0"/>
                <a:hlinkClick r:id="rId10" action="ppaction://hlinksldjump"/>
              </a:rPr>
              <a:t>$200</a:t>
            </a:r>
            <a:endParaRPr lang="en-US" altLang="en-US" sz="2800" b="1">
              <a:solidFill>
                <a:srgbClr val="000000"/>
              </a:solidFill>
              <a:latin typeface="Impact" pitchFamily="34" charset="0"/>
            </a:endParaRPr>
          </a:p>
        </p:txBody>
      </p:sp>
      <p:sp>
        <p:nvSpPr>
          <p:cNvPr id="11275" name="Text Box 59"/>
          <p:cNvSpPr txBox="1">
            <a:spLocks noChangeArrowheads="1"/>
          </p:cNvSpPr>
          <p:nvPr/>
        </p:nvSpPr>
        <p:spPr bwMode="auto">
          <a:xfrm>
            <a:off x="4648202" y="2447927"/>
            <a:ext cx="12033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a:spcBef>
                <a:spcPct val="0"/>
              </a:spcBef>
              <a:buFontTx/>
              <a:buNone/>
            </a:pPr>
            <a:r>
              <a:rPr lang="en-US" altLang="en-US" sz="2800" b="1">
                <a:solidFill>
                  <a:srgbClr val="000000"/>
                </a:solidFill>
                <a:latin typeface="Impact" pitchFamily="34" charset="0"/>
                <a:hlinkClick r:id="rId11" action="ppaction://hlinksldjump"/>
              </a:rPr>
              <a:t>$200</a:t>
            </a:r>
            <a:endParaRPr lang="en-US" altLang="en-US" sz="2800" b="1">
              <a:solidFill>
                <a:srgbClr val="000000"/>
              </a:solidFill>
              <a:latin typeface="Impact" pitchFamily="34" charset="0"/>
            </a:endParaRPr>
          </a:p>
        </p:txBody>
      </p:sp>
      <p:sp>
        <p:nvSpPr>
          <p:cNvPr id="11276" name="Text Box 64"/>
          <p:cNvSpPr txBox="1">
            <a:spLocks noChangeArrowheads="1"/>
          </p:cNvSpPr>
          <p:nvPr/>
        </p:nvSpPr>
        <p:spPr bwMode="auto">
          <a:xfrm>
            <a:off x="5943602" y="2447927"/>
            <a:ext cx="12033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a:spcBef>
                <a:spcPct val="0"/>
              </a:spcBef>
              <a:buFontTx/>
              <a:buNone/>
            </a:pPr>
            <a:r>
              <a:rPr lang="en-US" altLang="en-US" sz="2800" b="1">
                <a:solidFill>
                  <a:srgbClr val="000000"/>
                </a:solidFill>
                <a:latin typeface="Impact" pitchFamily="34" charset="0"/>
                <a:hlinkClick r:id="rId12" action="ppaction://hlinksldjump"/>
              </a:rPr>
              <a:t>$200</a:t>
            </a:r>
            <a:endParaRPr lang="en-US" altLang="en-US" sz="2800" b="1">
              <a:solidFill>
                <a:srgbClr val="000000"/>
              </a:solidFill>
              <a:latin typeface="Impact" pitchFamily="34" charset="0"/>
            </a:endParaRPr>
          </a:p>
        </p:txBody>
      </p:sp>
      <p:sp>
        <p:nvSpPr>
          <p:cNvPr id="11277" name="Text Box 70"/>
          <p:cNvSpPr txBox="1">
            <a:spLocks noChangeArrowheads="1"/>
          </p:cNvSpPr>
          <p:nvPr/>
        </p:nvSpPr>
        <p:spPr bwMode="auto">
          <a:xfrm>
            <a:off x="7315200" y="2447927"/>
            <a:ext cx="12033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a:spcBef>
                <a:spcPct val="0"/>
              </a:spcBef>
              <a:buFontTx/>
              <a:buNone/>
            </a:pPr>
            <a:r>
              <a:rPr lang="en-US" altLang="en-US" sz="2800" b="1" dirty="0">
                <a:solidFill>
                  <a:srgbClr val="000000"/>
                </a:solidFill>
                <a:latin typeface="Impact" pitchFamily="34" charset="0"/>
                <a:hlinkClick r:id="rId13" action="ppaction://hlinksldjump"/>
              </a:rPr>
              <a:t>Joke2</a:t>
            </a:r>
            <a:endParaRPr lang="en-US" altLang="en-US" sz="2800" b="1" dirty="0">
              <a:solidFill>
                <a:srgbClr val="000000"/>
              </a:solidFill>
              <a:latin typeface="Impact" pitchFamily="34" charset="0"/>
            </a:endParaRPr>
          </a:p>
        </p:txBody>
      </p:sp>
      <p:sp>
        <p:nvSpPr>
          <p:cNvPr id="11278" name="Text Box 44"/>
          <p:cNvSpPr txBox="1">
            <a:spLocks noChangeArrowheads="1"/>
          </p:cNvSpPr>
          <p:nvPr/>
        </p:nvSpPr>
        <p:spPr bwMode="auto">
          <a:xfrm>
            <a:off x="701675" y="3216277"/>
            <a:ext cx="12033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a:spcBef>
                <a:spcPct val="0"/>
              </a:spcBef>
              <a:buFontTx/>
              <a:buNone/>
            </a:pPr>
            <a:r>
              <a:rPr lang="en-US" altLang="en-US" sz="2800" b="1">
                <a:solidFill>
                  <a:srgbClr val="000000"/>
                </a:solidFill>
                <a:latin typeface="Impact" pitchFamily="34" charset="0"/>
                <a:hlinkClick r:id="rId14" action="ppaction://hlinksldjump"/>
              </a:rPr>
              <a:t>$300</a:t>
            </a:r>
            <a:endParaRPr lang="en-US" altLang="en-US" sz="2800" b="1">
              <a:solidFill>
                <a:srgbClr val="000000"/>
              </a:solidFill>
              <a:latin typeface="Impact" pitchFamily="34" charset="0"/>
            </a:endParaRPr>
          </a:p>
        </p:txBody>
      </p:sp>
      <p:sp>
        <p:nvSpPr>
          <p:cNvPr id="11279" name="Text Box 50"/>
          <p:cNvSpPr txBox="1">
            <a:spLocks noChangeArrowheads="1"/>
          </p:cNvSpPr>
          <p:nvPr/>
        </p:nvSpPr>
        <p:spPr bwMode="auto">
          <a:xfrm>
            <a:off x="2035177" y="3213102"/>
            <a:ext cx="12033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a:spcBef>
                <a:spcPct val="0"/>
              </a:spcBef>
              <a:buFontTx/>
              <a:buNone/>
            </a:pPr>
            <a:r>
              <a:rPr lang="en-US" altLang="en-US" sz="2800" b="1">
                <a:solidFill>
                  <a:srgbClr val="000000"/>
                </a:solidFill>
                <a:latin typeface="Impact" pitchFamily="34" charset="0"/>
                <a:hlinkClick r:id="rId15" action="ppaction://hlinksldjump"/>
              </a:rPr>
              <a:t>$300</a:t>
            </a:r>
            <a:endParaRPr lang="en-US" altLang="en-US" sz="2800" b="1">
              <a:solidFill>
                <a:srgbClr val="000000"/>
              </a:solidFill>
              <a:latin typeface="Impact" pitchFamily="34" charset="0"/>
            </a:endParaRPr>
          </a:p>
        </p:txBody>
      </p:sp>
      <p:sp>
        <p:nvSpPr>
          <p:cNvPr id="11280" name="Text Box 55"/>
          <p:cNvSpPr txBox="1">
            <a:spLocks noChangeArrowheads="1"/>
          </p:cNvSpPr>
          <p:nvPr/>
        </p:nvSpPr>
        <p:spPr bwMode="auto">
          <a:xfrm>
            <a:off x="3317877" y="3200402"/>
            <a:ext cx="12033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a:spcBef>
                <a:spcPct val="0"/>
              </a:spcBef>
              <a:buFontTx/>
              <a:buNone/>
            </a:pPr>
            <a:r>
              <a:rPr lang="en-US" altLang="en-US" sz="2800" b="1">
                <a:solidFill>
                  <a:srgbClr val="000000"/>
                </a:solidFill>
                <a:latin typeface="Impact" pitchFamily="34" charset="0"/>
                <a:hlinkClick r:id="rId16" action="ppaction://hlinksldjump"/>
              </a:rPr>
              <a:t>$300</a:t>
            </a:r>
            <a:endParaRPr lang="en-US" altLang="en-US" sz="2800" b="1">
              <a:solidFill>
                <a:srgbClr val="000000"/>
              </a:solidFill>
              <a:latin typeface="Impact" pitchFamily="34" charset="0"/>
            </a:endParaRPr>
          </a:p>
        </p:txBody>
      </p:sp>
      <p:sp>
        <p:nvSpPr>
          <p:cNvPr id="11281" name="Text Box 60"/>
          <p:cNvSpPr txBox="1">
            <a:spLocks noChangeArrowheads="1"/>
          </p:cNvSpPr>
          <p:nvPr/>
        </p:nvSpPr>
        <p:spPr bwMode="auto">
          <a:xfrm>
            <a:off x="4648202" y="3213102"/>
            <a:ext cx="12033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a:spcBef>
                <a:spcPct val="0"/>
              </a:spcBef>
              <a:buFontTx/>
              <a:buNone/>
            </a:pPr>
            <a:r>
              <a:rPr lang="en-US" altLang="en-US" sz="2800" b="1">
                <a:solidFill>
                  <a:srgbClr val="000000"/>
                </a:solidFill>
                <a:latin typeface="Impact" pitchFamily="34" charset="0"/>
                <a:hlinkClick r:id="rId17" action="ppaction://hlinksldjump"/>
              </a:rPr>
              <a:t>$300</a:t>
            </a:r>
            <a:endParaRPr lang="en-US" altLang="en-US" sz="2800" b="1">
              <a:solidFill>
                <a:srgbClr val="000000"/>
              </a:solidFill>
              <a:latin typeface="Impact" pitchFamily="34" charset="0"/>
            </a:endParaRPr>
          </a:p>
        </p:txBody>
      </p:sp>
      <p:sp>
        <p:nvSpPr>
          <p:cNvPr id="11282" name="Text Box 65"/>
          <p:cNvSpPr txBox="1">
            <a:spLocks noChangeArrowheads="1"/>
          </p:cNvSpPr>
          <p:nvPr/>
        </p:nvSpPr>
        <p:spPr bwMode="auto">
          <a:xfrm>
            <a:off x="5943602" y="3213102"/>
            <a:ext cx="12033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a:spcBef>
                <a:spcPct val="0"/>
              </a:spcBef>
              <a:buFontTx/>
              <a:buNone/>
            </a:pPr>
            <a:r>
              <a:rPr lang="en-US" altLang="en-US" sz="2800" b="1">
                <a:solidFill>
                  <a:srgbClr val="000000"/>
                </a:solidFill>
                <a:latin typeface="Impact" pitchFamily="34" charset="0"/>
                <a:hlinkClick r:id="rId18" action="ppaction://hlinksldjump"/>
              </a:rPr>
              <a:t>$300</a:t>
            </a:r>
            <a:endParaRPr lang="en-US" altLang="en-US" sz="2800" b="1">
              <a:solidFill>
                <a:srgbClr val="000000"/>
              </a:solidFill>
              <a:latin typeface="Impact" pitchFamily="34" charset="0"/>
            </a:endParaRPr>
          </a:p>
        </p:txBody>
      </p:sp>
      <p:sp>
        <p:nvSpPr>
          <p:cNvPr id="11283" name="Text Box 71"/>
          <p:cNvSpPr txBox="1">
            <a:spLocks noChangeArrowheads="1"/>
          </p:cNvSpPr>
          <p:nvPr/>
        </p:nvSpPr>
        <p:spPr bwMode="auto">
          <a:xfrm>
            <a:off x="7315200" y="3213102"/>
            <a:ext cx="12033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a:spcBef>
                <a:spcPct val="0"/>
              </a:spcBef>
              <a:buFontTx/>
              <a:buNone/>
            </a:pPr>
            <a:r>
              <a:rPr lang="en-US" altLang="en-US" sz="2800" b="1" dirty="0">
                <a:solidFill>
                  <a:srgbClr val="000000"/>
                </a:solidFill>
                <a:latin typeface="Impact" pitchFamily="34" charset="0"/>
                <a:hlinkClick r:id="rId19" action="ppaction://hlinksldjump"/>
              </a:rPr>
              <a:t>Joke3</a:t>
            </a:r>
            <a:endParaRPr lang="en-US" altLang="en-US" sz="2800" b="1" dirty="0">
              <a:solidFill>
                <a:srgbClr val="000000"/>
              </a:solidFill>
              <a:latin typeface="Impact" pitchFamily="34" charset="0"/>
            </a:endParaRPr>
          </a:p>
        </p:txBody>
      </p:sp>
      <p:sp>
        <p:nvSpPr>
          <p:cNvPr id="11284" name="Text Box 45"/>
          <p:cNvSpPr txBox="1">
            <a:spLocks noChangeArrowheads="1"/>
          </p:cNvSpPr>
          <p:nvPr/>
        </p:nvSpPr>
        <p:spPr bwMode="auto">
          <a:xfrm>
            <a:off x="701675" y="4048125"/>
            <a:ext cx="12033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a:spcBef>
                <a:spcPct val="0"/>
              </a:spcBef>
              <a:buFontTx/>
              <a:buNone/>
            </a:pPr>
            <a:r>
              <a:rPr lang="en-US" altLang="en-US" sz="2800" b="1">
                <a:solidFill>
                  <a:srgbClr val="000000"/>
                </a:solidFill>
                <a:latin typeface="Impact" pitchFamily="34" charset="0"/>
                <a:hlinkClick r:id="rId20" action="ppaction://hlinksldjump"/>
              </a:rPr>
              <a:t>$400</a:t>
            </a:r>
            <a:endParaRPr lang="en-US" altLang="en-US" sz="2800" b="1">
              <a:solidFill>
                <a:srgbClr val="000000"/>
              </a:solidFill>
              <a:latin typeface="Impact" pitchFamily="34" charset="0"/>
            </a:endParaRPr>
          </a:p>
        </p:txBody>
      </p:sp>
      <p:sp>
        <p:nvSpPr>
          <p:cNvPr id="11285" name="Text Box 51"/>
          <p:cNvSpPr txBox="1">
            <a:spLocks noChangeArrowheads="1"/>
          </p:cNvSpPr>
          <p:nvPr/>
        </p:nvSpPr>
        <p:spPr bwMode="auto">
          <a:xfrm>
            <a:off x="2035177" y="4044950"/>
            <a:ext cx="12033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a:spcBef>
                <a:spcPct val="0"/>
              </a:spcBef>
              <a:buFontTx/>
              <a:buNone/>
            </a:pPr>
            <a:r>
              <a:rPr lang="en-US" altLang="en-US" sz="2800" b="1">
                <a:solidFill>
                  <a:srgbClr val="000000"/>
                </a:solidFill>
                <a:latin typeface="Impact" pitchFamily="34" charset="0"/>
                <a:hlinkClick r:id="rId21" action="ppaction://hlinksldjump"/>
              </a:rPr>
              <a:t>$400</a:t>
            </a:r>
            <a:endParaRPr lang="en-US" altLang="en-US" sz="2800" b="1">
              <a:solidFill>
                <a:srgbClr val="000000"/>
              </a:solidFill>
              <a:latin typeface="Impact" pitchFamily="34" charset="0"/>
            </a:endParaRPr>
          </a:p>
        </p:txBody>
      </p:sp>
      <p:sp>
        <p:nvSpPr>
          <p:cNvPr id="11286" name="Text Box 56"/>
          <p:cNvSpPr txBox="1">
            <a:spLocks noChangeArrowheads="1"/>
          </p:cNvSpPr>
          <p:nvPr/>
        </p:nvSpPr>
        <p:spPr bwMode="auto">
          <a:xfrm>
            <a:off x="3317877" y="4044950"/>
            <a:ext cx="12033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a:spcBef>
                <a:spcPct val="0"/>
              </a:spcBef>
              <a:buFontTx/>
              <a:buNone/>
            </a:pPr>
            <a:r>
              <a:rPr lang="en-US" altLang="en-US" sz="2800" b="1">
                <a:solidFill>
                  <a:srgbClr val="000000"/>
                </a:solidFill>
                <a:latin typeface="Impact" pitchFamily="34" charset="0"/>
                <a:hlinkClick r:id="rId22" action="ppaction://hlinksldjump"/>
              </a:rPr>
              <a:t>$400</a:t>
            </a:r>
            <a:endParaRPr lang="en-US" altLang="en-US" sz="2800" b="1">
              <a:solidFill>
                <a:srgbClr val="000000"/>
              </a:solidFill>
              <a:latin typeface="Impact" pitchFamily="34" charset="0"/>
            </a:endParaRPr>
          </a:p>
        </p:txBody>
      </p:sp>
      <p:sp>
        <p:nvSpPr>
          <p:cNvPr id="11287" name="Text Box 61"/>
          <p:cNvSpPr txBox="1">
            <a:spLocks noChangeArrowheads="1"/>
          </p:cNvSpPr>
          <p:nvPr/>
        </p:nvSpPr>
        <p:spPr bwMode="auto">
          <a:xfrm>
            <a:off x="4648202" y="4044950"/>
            <a:ext cx="12033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a:spcBef>
                <a:spcPct val="0"/>
              </a:spcBef>
              <a:buFontTx/>
              <a:buNone/>
            </a:pPr>
            <a:r>
              <a:rPr lang="en-US" altLang="en-US" sz="2800" b="1">
                <a:solidFill>
                  <a:srgbClr val="000000"/>
                </a:solidFill>
                <a:latin typeface="Impact" pitchFamily="34" charset="0"/>
                <a:hlinkClick r:id="rId23" action="ppaction://hlinksldjump"/>
              </a:rPr>
              <a:t>$400</a:t>
            </a:r>
            <a:endParaRPr lang="en-US" altLang="en-US" sz="2800" b="1">
              <a:solidFill>
                <a:srgbClr val="000000"/>
              </a:solidFill>
              <a:latin typeface="Impact" pitchFamily="34" charset="0"/>
            </a:endParaRPr>
          </a:p>
        </p:txBody>
      </p:sp>
      <p:sp>
        <p:nvSpPr>
          <p:cNvPr id="11288" name="Text Box 66"/>
          <p:cNvSpPr txBox="1">
            <a:spLocks noChangeArrowheads="1"/>
          </p:cNvSpPr>
          <p:nvPr/>
        </p:nvSpPr>
        <p:spPr bwMode="auto">
          <a:xfrm>
            <a:off x="5943602" y="4044950"/>
            <a:ext cx="12033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a:spcBef>
                <a:spcPct val="0"/>
              </a:spcBef>
              <a:buFontTx/>
              <a:buNone/>
            </a:pPr>
            <a:r>
              <a:rPr lang="en-US" altLang="en-US" sz="2800" b="1">
                <a:solidFill>
                  <a:srgbClr val="000000"/>
                </a:solidFill>
                <a:latin typeface="Impact" pitchFamily="34" charset="0"/>
                <a:hlinkClick r:id="rId24" action="ppaction://hlinksldjump"/>
              </a:rPr>
              <a:t>$400</a:t>
            </a:r>
            <a:endParaRPr lang="en-US" altLang="en-US" sz="2800" b="1">
              <a:solidFill>
                <a:srgbClr val="000000"/>
              </a:solidFill>
              <a:latin typeface="Impact" pitchFamily="34" charset="0"/>
            </a:endParaRPr>
          </a:p>
        </p:txBody>
      </p:sp>
      <p:sp>
        <p:nvSpPr>
          <p:cNvPr id="11289" name="Text Box 72"/>
          <p:cNvSpPr txBox="1">
            <a:spLocks noChangeArrowheads="1"/>
          </p:cNvSpPr>
          <p:nvPr/>
        </p:nvSpPr>
        <p:spPr bwMode="auto">
          <a:xfrm>
            <a:off x="7315200" y="4044950"/>
            <a:ext cx="12033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a:spcBef>
                <a:spcPct val="0"/>
              </a:spcBef>
              <a:buFontTx/>
              <a:buNone/>
            </a:pPr>
            <a:r>
              <a:rPr lang="en-US" altLang="en-US" sz="2800" b="1" dirty="0">
                <a:solidFill>
                  <a:srgbClr val="000000"/>
                </a:solidFill>
                <a:latin typeface="Impact" pitchFamily="34" charset="0"/>
                <a:hlinkClick r:id="rId25" action="ppaction://hlinksldjump"/>
              </a:rPr>
              <a:t>Joke4</a:t>
            </a:r>
            <a:endParaRPr lang="en-US" altLang="en-US" sz="2800" b="1" dirty="0">
              <a:solidFill>
                <a:srgbClr val="000000"/>
              </a:solidFill>
              <a:latin typeface="Impact" pitchFamily="34" charset="0"/>
            </a:endParaRPr>
          </a:p>
        </p:txBody>
      </p:sp>
      <p:sp>
        <p:nvSpPr>
          <p:cNvPr id="11290" name="Text Box 46"/>
          <p:cNvSpPr txBox="1">
            <a:spLocks noChangeArrowheads="1"/>
          </p:cNvSpPr>
          <p:nvPr/>
        </p:nvSpPr>
        <p:spPr bwMode="auto">
          <a:xfrm>
            <a:off x="701675" y="4803777"/>
            <a:ext cx="12033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a:spcBef>
                <a:spcPct val="0"/>
              </a:spcBef>
              <a:buFontTx/>
              <a:buNone/>
            </a:pPr>
            <a:r>
              <a:rPr lang="en-US" altLang="en-US" sz="2800" b="1">
                <a:solidFill>
                  <a:srgbClr val="000000"/>
                </a:solidFill>
                <a:latin typeface="Impact" pitchFamily="34" charset="0"/>
                <a:hlinkClick r:id="rId26" action="ppaction://hlinksldjump"/>
              </a:rPr>
              <a:t>$500</a:t>
            </a:r>
            <a:endParaRPr lang="en-US" altLang="en-US" sz="2800" b="1">
              <a:solidFill>
                <a:srgbClr val="000000"/>
              </a:solidFill>
              <a:latin typeface="Impact" pitchFamily="34" charset="0"/>
            </a:endParaRPr>
          </a:p>
        </p:txBody>
      </p:sp>
      <p:sp>
        <p:nvSpPr>
          <p:cNvPr id="11291" name="Text Box 52"/>
          <p:cNvSpPr txBox="1">
            <a:spLocks noChangeArrowheads="1"/>
          </p:cNvSpPr>
          <p:nvPr/>
        </p:nvSpPr>
        <p:spPr bwMode="auto">
          <a:xfrm>
            <a:off x="2035177" y="4800602"/>
            <a:ext cx="12033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a:spcBef>
                <a:spcPct val="0"/>
              </a:spcBef>
              <a:buFontTx/>
              <a:buNone/>
            </a:pPr>
            <a:r>
              <a:rPr lang="en-US" altLang="en-US" sz="2800" b="1">
                <a:solidFill>
                  <a:srgbClr val="000000"/>
                </a:solidFill>
                <a:latin typeface="Impact" pitchFamily="34" charset="0"/>
                <a:hlinkClick r:id="rId27" action="ppaction://hlinksldjump"/>
              </a:rPr>
              <a:t>$500</a:t>
            </a:r>
            <a:endParaRPr lang="en-US" altLang="en-US" sz="2800" b="1">
              <a:solidFill>
                <a:srgbClr val="000000"/>
              </a:solidFill>
              <a:latin typeface="Impact" pitchFamily="34" charset="0"/>
            </a:endParaRPr>
          </a:p>
        </p:txBody>
      </p:sp>
      <p:sp>
        <p:nvSpPr>
          <p:cNvPr id="11292" name="Text Box 57"/>
          <p:cNvSpPr txBox="1">
            <a:spLocks noChangeArrowheads="1"/>
          </p:cNvSpPr>
          <p:nvPr/>
        </p:nvSpPr>
        <p:spPr bwMode="auto">
          <a:xfrm>
            <a:off x="3317877" y="4800602"/>
            <a:ext cx="12033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a:spcBef>
                <a:spcPct val="0"/>
              </a:spcBef>
              <a:buFontTx/>
              <a:buNone/>
            </a:pPr>
            <a:r>
              <a:rPr lang="en-US" altLang="en-US" sz="2800" b="1">
                <a:solidFill>
                  <a:srgbClr val="000000"/>
                </a:solidFill>
                <a:latin typeface="Impact" pitchFamily="34" charset="0"/>
                <a:hlinkClick r:id="rId28" action="ppaction://hlinksldjump"/>
              </a:rPr>
              <a:t>$500</a:t>
            </a:r>
            <a:endParaRPr lang="en-US" altLang="en-US" sz="2800" b="1">
              <a:solidFill>
                <a:srgbClr val="000000"/>
              </a:solidFill>
              <a:latin typeface="Impact" pitchFamily="34" charset="0"/>
            </a:endParaRPr>
          </a:p>
        </p:txBody>
      </p:sp>
      <p:sp>
        <p:nvSpPr>
          <p:cNvPr id="11293" name="Text Box 62"/>
          <p:cNvSpPr txBox="1">
            <a:spLocks noChangeArrowheads="1"/>
          </p:cNvSpPr>
          <p:nvPr/>
        </p:nvSpPr>
        <p:spPr bwMode="auto">
          <a:xfrm>
            <a:off x="4648202" y="4800602"/>
            <a:ext cx="12033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a:spcBef>
                <a:spcPct val="0"/>
              </a:spcBef>
              <a:buFontTx/>
              <a:buNone/>
            </a:pPr>
            <a:r>
              <a:rPr lang="en-US" altLang="en-US" sz="2800" b="1">
                <a:solidFill>
                  <a:srgbClr val="000000"/>
                </a:solidFill>
                <a:latin typeface="Impact" pitchFamily="34" charset="0"/>
                <a:hlinkClick r:id="rId29" action="ppaction://hlinksldjump"/>
              </a:rPr>
              <a:t>$500</a:t>
            </a:r>
            <a:endParaRPr lang="en-US" altLang="en-US" sz="2800" b="1">
              <a:solidFill>
                <a:srgbClr val="000000"/>
              </a:solidFill>
              <a:latin typeface="Impact" pitchFamily="34" charset="0"/>
            </a:endParaRPr>
          </a:p>
        </p:txBody>
      </p:sp>
      <p:sp>
        <p:nvSpPr>
          <p:cNvPr id="11294" name="Text Box 67"/>
          <p:cNvSpPr txBox="1">
            <a:spLocks noChangeArrowheads="1"/>
          </p:cNvSpPr>
          <p:nvPr/>
        </p:nvSpPr>
        <p:spPr bwMode="auto">
          <a:xfrm>
            <a:off x="5943602" y="4800602"/>
            <a:ext cx="12033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a:spcBef>
                <a:spcPct val="0"/>
              </a:spcBef>
              <a:buFontTx/>
              <a:buNone/>
            </a:pPr>
            <a:r>
              <a:rPr lang="en-US" altLang="en-US" sz="2800" b="1" dirty="0">
                <a:solidFill>
                  <a:srgbClr val="000000"/>
                </a:solidFill>
                <a:latin typeface="Impact" pitchFamily="34" charset="0"/>
                <a:hlinkClick r:id="rId30" action="ppaction://hlinksldjump"/>
              </a:rPr>
              <a:t>$500</a:t>
            </a:r>
            <a:endParaRPr lang="en-US" altLang="en-US" sz="2800" b="1" dirty="0">
              <a:solidFill>
                <a:srgbClr val="000000"/>
              </a:solidFill>
              <a:latin typeface="Impact" pitchFamily="34" charset="0"/>
            </a:endParaRPr>
          </a:p>
        </p:txBody>
      </p:sp>
      <p:sp>
        <p:nvSpPr>
          <p:cNvPr id="11295" name="Text Box 73"/>
          <p:cNvSpPr txBox="1">
            <a:spLocks noChangeArrowheads="1"/>
          </p:cNvSpPr>
          <p:nvPr/>
        </p:nvSpPr>
        <p:spPr bwMode="auto">
          <a:xfrm>
            <a:off x="7315200" y="4800602"/>
            <a:ext cx="12033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a:spcBef>
                <a:spcPct val="0"/>
              </a:spcBef>
              <a:buFontTx/>
              <a:buNone/>
            </a:pPr>
            <a:r>
              <a:rPr lang="en-US" altLang="en-US" sz="2800" b="1" dirty="0">
                <a:solidFill>
                  <a:srgbClr val="000000"/>
                </a:solidFill>
                <a:latin typeface="Impact" pitchFamily="34" charset="0"/>
                <a:hlinkClick r:id="rId31" action="ppaction://hlinksldjump"/>
              </a:rPr>
              <a:t>Joke5</a:t>
            </a:r>
            <a:endParaRPr lang="en-US" altLang="en-US" sz="2800" b="1" dirty="0">
              <a:solidFill>
                <a:srgbClr val="000000"/>
              </a:solidFill>
              <a:latin typeface="Impact" pitchFamily="34" charset="0"/>
            </a:endParaRPr>
          </a:p>
        </p:txBody>
      </p:sp>
      <p:sp>
        <p:nvSpPr>
          <p:cNvPr id="3" name="TextBox 2"/>
          <p:cNvSpPr txBox="1"/>
          <p:nvPr/>
        </p:nvSpPr>
        <p:spPr>
          <a:xfrm>
            <a:off x="685800" y="870468"/>
            <a:ext cx="1166813" cy="276999"/>
          </a:xfrm>
          <a:prstGeom prst="rect">
            <a:avLst/>
          </a:prstGeom>
          <a:noFill/>
        </p:spPr>
        <p:txBody>
          <a:bodyPr anchor="ctr" anchorCtr="0">
            <a:spAutoFit/>
          </a:bodyPr>
          <a:lstStyle/>
          <a:p>
            <a:pPr algn="ctr">
              <a:defRPr/>
            </a:pPr>
            <a:r>
              <a:rPr lang="en-US" sz="1200" b="1" kern="10" dirty="0">
                <a:solidFill>
                  <a:schemeClr val="bg1"/>
                </a:solidFill>
                <a:latin typeface="Arial Black"/>
              </a:rPr>
              <a:t>File I/O</a:t>
            </a:r>
          </a:p>
        </p:txBody>
      </p:sp>
      <p:sp>
        <p:nvSpPr>
          <p:cNvPr id="49" name="TextBox 48"/>
          <p:cNvSpPr txBox="1"/>
          <p:nvPr/>
        </p:nvSpPr>
        <p:spPr>
          <a:xfrm>
            <a:off x="2095502" y="870356"/>
            <a:ext cx="1165225" cy="276999"/>
          </a:xfrm>
          <a:prstGeom prst="rect">
            <a:avLst/>
          </a:prstGeom>
          <a:noFill/>
        </p:spPr>
        <p:txBody>
          <a:bodyPr anchor="ctr" anchorCtr="0">
            <a:spAutoFit/>
          </a:bodyPr>
          <a:lstStyle/>
          <a:p>
            <a:pPr algn="ctr">
              <a:defRPr/>
            </a:pPr>
            <a:r>
              <a:rPr lang="en-US" sz="1200" b="1" kern="10" dirty="0">
                <a:solidFill>
                  <a:schemeClr val="bg1"/>
                </a:solidFill>
                <a:latin typeface="Arial Black"/>
              </a:rPr>
              <a:t>OOP</a:t>
            </a:r>
            <a:endParaRPr lang="en-US" dirty="0"/>
          </a:p>
        </p:txBody>
      </p:sp>
      <p:sp>
        <p:nvSpPr>
          <p:cNvPr id="50" name="TextBox 49"/>
          <p:cNvSpPr txBox="1"/>
          <p:nvPr/>
        </p:nvSpPr>
        <p:spPr>
          <a:xfrm>
            <a:off x="3375027" y="870356"/>
            <a:ext cx="1166813" cy="276999"/>
          </a:xfrm>
          <a:prstGeom prst="rect">
            <a:avLst/>
          </a:prstGeom>
          <a:noFill/>
        </p:spPr>
        <p:txBody>
          <a:bodyPr anchor="ctr" anchorCtr="0">
            <a:spAutoFit/>
          </a:bodyPr>
          <a:lstStyle/>
          <a:p>
            <a:pPr algn="ctr">
              <a:defRPr/>
            </a:pPr>
            <a:r>
              <a:rPr lang="en-US" sz="1200" b="1" kern="10" dirty="0">
                <a:solidFill>
                  <a:schemeClr val="bg1"/>
                </a:solidFill>
                <a:latin typeface="Arial Black"/>
              </a:rPr>
              <a:t>TRACING</a:t>
            </a:r>
            <a:endParaRPr lang="en-US" dirty="0"/>
          </a:p>
        </p:txBody>
      </p:sp>
      <p:sp>
        <p:nvSpPr>
          <p:cNvPr id="51" name="TextBox 50"/>
          <p:cNvSpPr txBox="1"/>
          <p:nvPr/>
        </p:nvSpPr>
        <p:spPr>
          <a:xfrm>
            <a:off x="4612565" y="870356"/>
            <a:ext cx="1330098" cy="276999"/>
          </a:xfrm>
          <a:prstGeom prst="rect">
            <a:avLst/>
          </a:prstGeom>
          <a:noFill/>
        </p:spPr>
        <p:txBody>
          <a:bodyPr wrap="square" anchor="ctr" anchorCtr="0">
            <a:spAutoFit/>
          </a:bodyPr>
          <a:lstStyle/>
          <a:p>
            <a:pPr algn="ctr">
              <a:defRPr/>
            </a:pPr>
            <a:r>
              <a:rPr lang="en-US" sz="1200" b="1" kern="10" dirty="0">
                <a:solidFill>
                  <a:schemeClr val="bg1"/>
                </a:solidFill>
                <a:latin typeface="Arial Black"/>
              </a:rPr>
              <a:t>CLASSES</a:t>
            </a:r>
            <a:endParaRPr lang="en-US" dirty="0"/>
          </a:p>
        </p:txBody>
      </p:sp>
      <p:sp>
        <p:nvSpPr>
          <p:cNvPr id="52" name="TextBox 51"/>
          <p:cNvSpPr txBox="1"/>
          <p:nvPr/>
        </p:nvSpPr>
        <p:spPr>
          <a:xfrm>
            <a:off x="5902682" y="870357"/>
            <a:ext cx="1348758" cy="276999"/>
          </a:xfrm>
          <a:prstGeom prst="rect">
            <a:avLst/>
          </a:prstGeom>
          <a:noFill/>
        </p:spPr>
        <p:txBody>
          <a:bodyPr wrap="square" anchor="ctr" anchorCtr="0">
            <a:spAutoFit/>
          </a:bodyPr>
          <a:lstStyle/>
          <a:p>
            <a:pPr algn="ctr">
              <a:defRPr/>
            </a:pPr>
            <a:r>
              <a:rPr lang="en-US" sz="1200" b="1" kern="10" dirty="0">
                <a:solidFill>
                  <a:schemeClr val="bg1"/>
                </a:solidFill>
                <a:latin typeface="Arial Black"/>
              </a:rPr>
              <a:t>POTPOURRI</a:t>
            </a:r>
            <a:endParaRPr lang="en-US" sz="1200" dirty="0">
              <a:solidFill>
                <a:schemeClr val="bg1"/>
              </a:solidFill>
            </a:endParaRPr>
          </a:p>
        </p:txBody>
      </p:sp>
      <p:sp>
        <p:nvSpPr>
          <p:cNvPr id="53" name="TextBox 52"/>
          <p:cNvSpPr txBox="1"/>
          <p:nvPr/>
        </p:nvSpPr>
        <p:spPr>
          <a:xfrm>
            <a:off x="7286397" y="778023"/>
            <a:ext cx="1236791" cy="461665"/>
          </a:xfrm>
          <a:prstGeom prst="rect">
            <a:avLst/>
          </a:prstGeom>
          <a:noFill/>
        </p:spPr>
        <p:txBody>
          <a:bodyPr wrap="square" lIns="91440" tIns="45720" rIns="91440" bIns="45720" anchor="ctr" anchorCtr="0">
            <a:spAutoFit/>
          </a:bodyPr>
          <a:lstStyle/>
          <a:p>
            <a:pPr algn="ctr">
              <a:defRPr/>
            </a:pPr>
            <a:r>
              <a:rPr lang="en-US" sz="1200" b="1" kern="10" dirty="0">
                <a:solidFill>
                  <a:schemeClr val="bg1"/>
                </a:solidFill>
                <a:latin typeface="Arial Black"/>
              </a:rPr>
              <a:t>PUNNY JOKES</a:t>
            </a:r>
            <a:endParaRPr lang="en-US" dirty="0">
              <a:solidFill>
                <a:schemeClr val="bg1"/>
              </a:solidFill>
            </a:endParaRPr>
          </a:p>
        </p:txBody>
      </p:sp>
      <p:sp>
        <p:nvSpPr>
          <p:cNvPr id="11302" name="TextBox 1"/>
          <p:cNvSpPr txBox="1">
            <a:spLocks noChangeArrowheads="1"/>
          </p:cNvSpPr>
          <p:nvPr/>
        </p:nvSpPr>
        <p:spPr bwMode="auto">
          <a:xfrm>
            <a:off x="6968394" y="5486501"/>
            <a:ext cx="156600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nchorCtr="0">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r>
              <a:rPr lang="en-US" altLang="en-US" sz="1400" b="1">
                <a:solidFill>
                  <a:schemeClr val="bg1"/>
                </a:solidFill>
                <a:latin typeface="Arial Narrow" pitchFamily="34" charset="0"/>
                <a:cs typeface="Arial" charset="0"/>
                <a:hlinkClick r:id="rId32" action="ppaction://hlinksldjump"/>
              </a:rPr>
              <a:t>FINAL JEOPARODY</a:t>
            </a:r>
            <a:endParaRPr lang="en-US" altLang="en-US" sz="1400" b="1" dirty="0">
              <a:solidFill>
                <a:schemeClr val="bg1"/>
              </a:solidFill>
              <a:latin typeface="Arial Narrow" pitchFamily="34" charset="0"/>
              <a:cs typeface="Arial" charset="0"/>
            </a:endParaRPr>
          </a:p>
        </p:txBody>
      </p:sp>
      <p:sp>
        <p:nvSpPr>
          <p:cNvPr id="39" name="Text Box 42"/>
          <p:cNvSpPr txBox="1">
            <a:spLocks noChangeArrowheads="1"/>
          </p:cNvSpPr>
          <p:nvPr/>
        </p:nvSpPr>
        <p:spPr bwMode="auto">
          <a:xfrm>
            <a:off x="2035177" y="1600202"/>
            <a:ext cx="12033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a:spcBef>
                <a:spcPct val="0"/>
              </a:spcBef>
              <a:buFontTx/>
              <a:buNone/>
            </a:pPr>
            <a:r>
              <a:rPr lang="en-US" altLang="en-US" sz="2800" b="1" dirty="0">
                <a:solidFill>
                  <a:srgbClr val="000000"/>
                </a:solidFill>
                <a:latin typeface="Impact" pitchFamily="34" charset="0"/>
                <a:hlinkClick r:id="rId33" action="ppaction://hlinksldjump"/>
              </a:rPr>
              <a:t>$100</a:t>
            </a:r>
            <a:endParaRPr lang="en-US" altLang="en-US" sz="2800" b="1" dirty="0">
              <a:solidFill>
                <a:srgbClr val="000000"/>
              </a:solidFill>
              <a:latin typeface="Impact" pitchFamily="34" charset="0"/>
            </a:endParaRPr>
          </a:p>
        </p:txBody>
      </p:sp>
    </p:spTree>
  </p:cSld>
  <p:clrMapOvr>
    <a:masterClrMapping/>
  </p:clrMapOvr>
  <p:transition spd="slow" advClick="0">
    <p:zoom dir="in"/>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Shape 307">
            <a:extLst>
              <a:ext uri="{FF2B5EF4-FFF2-40B4-BE49-F238E27FC236}">
                <a16:creationId xmlns:a16="http://schemas.microsoft.com/office/drawing/2014/main" id="{F3DBF903-F281-43EE-8E83-E71B152B24DB}"/>
              </a:ext>
            </a:extLst>
          </p:cNvPr>
          <p:cNvPicPr preferRelativeResize="0"/>
          <p:nvPr/>
        </p:nvPicPr>
        <p:blipFill rotWithShape="1">
          <a:blip r:embed="rId2">
            <a:alphaModFix/>
          </a:blip>
          <a:srcRect/>
          <a:stretch/>
        </p:blipFill>
        <p:spPr>
          <a:xfrm>
            <a:off x="4732216" y="1688363"/>
            <a:ext cx="3657600" cy="2433638"/>
          </a:xfrm>
          <a:prstGeom prst="rect">
            <a:avLst/>
          </a:prstGeom>
          <a:noFill/>
          <a:ln>
            <a:noFill/>
          </a:ln>
        </p:spPr>
      </p:pic>
      <p:sp>
        <p:nvSpPr>
          <p:cNvPr id="6" name="Shape 308">
            <a:extLst>
              <a:ext uri="{FF2B5EF4-FFF2-40B4-BE49-F238E27FC236}">
                <a16:creationId xmlns:a16="http://schemas.microsoft.com/office/drawing/2014/main" id="{E52EAF72-0E4A-4E68-888E-289F309851A4}"/>
              </a:ext>
            </a:extLst>
          </p:cNvPr>
          <p:cNvSpPr txBox="1"/>
          <p:nvPr/>
        </p:nvSpPr>
        <p:spPr>
          <a:xfrm>
            <a:off x="871294" y="4267200"/>
            <a:ext cx="7560945" cy="1118120"/>
          </a:xfrm>
          <a:prstGeom prst="rect">
            <a:avLst/>
          </a:prstGeom>
          <a:noFill/>
          <a:ln>
            <a:noFill/>
          </a:ln>
        </p:spPr>
        <p:txBody>
          <a:bodyPr spcFirstLastPara="1" wrap="square" lIns="91425" tIns="45700" rIns="91425" bIns="45700" numCol="2" anchor="t" anchorCtr="0">
            <a:noAutofit/>
          </a:bodyPr>
          <a:lstStyle/>
          <a:p>
            <a:pPr marL="0" marR="0" lvl="0" indent="0" algn="l" rtl="0">
              <a:spcBef>
                <a:spcPts val="0"/>
              </a:spcBef>
              <a:spcAft>
                <a:spcPts val="0"/>
              </a:spcAft>
              <a:buNone/>
            </a:pPr>
            <a:r>
              <a:rPr lang="en-US" sz="1800" dirty="0">
                <a:solidFill>
                  <a:schemeClr val="bg1"/>
                </a:solidFill>
                <a:latin typeface="Calibri"/>
                <a:ea typeface="Calibri"/>
                <a:cs typeface="Calibri"/>
                <a:sym typeface="Calibri"/>
              </a:rPr>
              <a:t>A) 2</a:t>
            </a:r>
            <a:endParaRPr sz="1800" dirty="0">
              <a:solidFill>
                <a:schemeClr val="bg1"/>
              </a:solidFill>
            </a:endParaRPr>
          </a:p>
          <a:p>
            <a:pPr marL="0" marR="0" lvl="0" indent="0" algn="l" rtl="0">
              <a:spcBef>
                <a:spcPts val="0"/>
              </a:spcBef>
              <a:spcAft>
                <a:spcPts val="0"/>
              </a:spcAft>
              <a:buNone/>
            </a:pPr>
            <a:r>
              <a:rPr lang="en-US" sz="1800" dirty="0">
                <a:solidFill>
                  <a:schemeClr val="bg1"/>
                </a:solidFill>
                <a:latin typeface="Calibri"/>
                <a:ea typeface="Calibri"/>
                <a:cs typeface="Calibri"/>
                <a:sym typeface="Calibri"/>
              </a:rPr>
              <a:t>B) 3</a:t>
            </a:r>
            <a:endParaRPr sz="1800" dirty="0">
              <a:solidFill>
                <a:schemeClr val="bg1"/>
              </a:solidFill>
            </a:endParaRPr>
          </a:p>
          <a:p>
            <a:pPr marL="0" marR="0" lvl="0" indent="0" algn="l" rtl="0">
              <a:spcBef>
                <a:spcPts val="0"/>
              </a:spcBef>
              <a:spcAft>
                <a:spcPts val="0"/>
              </a:spcAft>
              <a:buNone/>
            </a:pPr>
            <a:r>
              <a:rPr lang="en-US" sz="1800" dirty="0">
                <a:solidFill>
                  <a:schemeClr val="bg1"/>
                </a:solidFill>
                <a:latin typeface="Calibri"/>
                <a:ea typeface="Calibri"/>
                <a:cs typeface="Calibri"/>
                <a:sym typeface="Calibri"/>
              </a:rPr>
              <a:t>C) 4</a:t>
            </a:r>
            <a:endParaRPr sz="1800" dirty="0">
              <a:solidFill>
                <a:schemeClr val="bg1"/>
              </a:solidFill>
            </a:endParaRPr>
          </a:p>
          <a:p>
            <a:pPr marL="0" marR="0" lvl="0" indent="0" algn="l" rtl="0">
              <a:spcBef>
                <a:spcPts val="0"/>
              </a:spcBef>
              <a:spcAft>
                <a:spcPts val="0"/>
              </a:spcAft>
              <a:buNone/>
            </a:pPr>
            <a:r>
              <a:rPr lang="en-US" sz="1800" dirty="0">
                <a:solidFill>
                  <a:schemeClr val="bg1"/>
                </a:solidFill>
                <a:latin typeface="Calibri"/>
                <a:ea typeface="Calibri"/>
                <a:cs typeface="Calibri"/>
                <a:sym typeface="Calibri"/>
              </a:rPr>
              <a:t>D) 1</a:t>
            </a:r>
            <a:endParaRPr sz="1800" dirty="0">
              <a:solidFill>
                <a:schemeClr val="bg1"/>
              </a:solidFill>
            </a:endParaRPr>
          </a:p>
          <a:p>
            <a:pPr marL="0" marR="0" lvl="0" indent="0" algn="l" rtl="0">
              <a:spcBef>
                <a:spcPts val="0"/>
              </a:spcBef>
              <a:spcAft>
                <a:spcPts val="0"/>
              </a:spcAft>
              <a:buNone/>
            </a:pPr>
            <a:r>
              <a:rPr lang="en-US" sz="1800" dirty="0">
                <a:solidFill>
                  <a:schemeClr val="bg1"/>
                </a:solidFill>
                <a:latin typeface="Calibri"/>
                <a:ea typeface="Calibri"/>
                <a:cs typeface="Calibri"/>
                <a:sym typeface="Calibri"/>
              </a:rPr>
              <a:t>E) 0</a:t>
            </a:r>
            <a:endParaRPr sz="1800" dirty="0">
              <a:solidFill>
                <a:schemeClr val="bg1"/>
              </a:solidFill>
            </a:endParaRPr>
          </a:p>
          <a:p>
            <a:pPr marL="0" marR="0" lvl="0" indent="0" algn="l" rtl="0">
              <a:spcBef>
                <a:spcPts val="0"/>
              </a:spcBef>
              <a:spcAft>
                <a:spcPts val="0"/>
              </a:spcAft>
              <a:buNone/>
            </a:pPr>
            <a:r>
              <a:rPr lang="en-US" sz="1800" dirty="0">
                <a:solidFill>
                  <a:schemeClr val="bg1"/>
                </a:solidFill>
                <a:latin typeface="Calibri"/>
                <a:ea typeface="Calibri"/>
                <a:cs typeface="Calibri"/>
                <a:sym typeface="Calibri"/>
              </a:rPr>
              <a:t>F) None of the above</a:t>
            </a:r>
            <a:endParaRPr sz="1800" dirty="0">
              <a:solidFill>
                <a:schemeClr val="bg1"/>
              </a:solidFill>
            </a:endParaRPr>
          </a:p>
        </p:txBody>
      </p:sp>
      <p:sp>
        <p:nvSpPr>
          <p:cNvPr id="7" name="Shape 309">
            <a:extLst>
              <a:ext uri="{FF2B5EF4-FFF2-40B4-BE49-F238E27FC236}">
                <a16:creationId xmlns:a16="http://schemas.microsoft.com/office/drawing/2014/main" id="{927B7BC8-57F4-454D-B9D7-8F3555DD774B}"/>
              </a:ext>
            </a:extLst>
          </p:cNvPr>
          <p:cNvSpPr txBox="1"/>
          <p:nvPr/>
        </p:nvSpPr>
        <p:spPr>
          <a:xfrm>
            <a:off x="749104" y="1617880"/>
            <a:ext cx="3822896" cy="2308324"/>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dirty="0">
                <a:solidFill>
                  <a:schemeClr val="bg1"/>
                </a:solidFill>
                <a:latin typeface="Calibri"/>
                <a:ea typeface="Calibri"/>
                <a:cs typeface="Calibri"/>
                <a:sym typeface="Calibri"/>
              </a:rPr>
              <a:t>Assume that this is your input file:</a:t>
            </a:r>
            <a:endParaRPr sz="1800" dirty="0">
              <a:solidFill>
                <a:schemeClr val="bg1"/>
              </a:solidFill>
            </a:endParaRPr>
          </a:p>
          <a:p>
            <a:pPr marL="0" marR="0" lvl="0" indent="0" algn="l" rtl="0">
              <a:spcBef>
                <a:spcPts val="0"/>
              </a:spcBef>
              <a:spcAft>
                <a:spcPts val="0"/>
              </a:spcAft>
              <a:buNone/>
            </a:pPr>
            <a:r>
              <a:rPr lang="en-US" sz="1800" dirty="0">
                <a:solidFill>
                  <a:schemeClr val="bg1"/>
                </a:solidFill>
                <a:latin typeface="Calibri"/>
                <a:ea typeface="Calibri"/>
                <a:cs typeface="Calibri"/>
                <a:sym typeface="Calibri"/>
              </a:rPr>
              <a:t>	10 20</a:t>
            </a:r>
            <a:endParaRPr sz="1800" dirty="0">
              <a:solidFill>
                <a:schemeClr val="bg1"/>
              </a:solidFill>
            </a:endParaRPr>
          </a:p>
          <a:p>
            <a:pPr marL="0" marR="0" lvl="0" indent="0" algn="l" rtl="0">
              <a:spcBef>
                <a:spcPts val="0"/>
              </a:spcBef>
              <a:spcAft>
                <a:spcPts val="0"/>
              </a:spcAft>
              <a:buNone/>
            </a:pPr>
            <a:r>
              <a:rPr lang="en-US" sz="1800" dirty="0">
                <a:solidFill>
                  <a:schemeClr val="bg1"/>
                </a:solidFill>
                <a:latin typeface="Calibri"/>
                <a:ea typeface="Calibri"/>
                <a:cs typeface="Calibri"/>
                <a:sym typeface="Calibri"/>
              </a:rPr>
              <a:t>	hello</a:t>
            </a:r>
            <a:endParaRPr sz="1800" dirty="0">
              <a:solidFill>
                <a:schemeClr val="bg1"/>
              </a:solidFill>
            </a:endParaRPr>
          </a:p>
          <a:p>
            <a:pPr marL="0" marR="0" lvl="0" indent="0" algn="l" rtl="0">
              <a:spcBef>
                <a:spcPts val="0"/>
              </a:spcBef>
              <a:spcAft>
                <a:spcPts val="0"/>
              </a:spcAft>
              <a:buNone/>
            </a:pPr>
            <a:r>
              <a:rPr lang="en-US" sz="1800" dirty="0">
                <a:solidFill>
                  <a:schemeClr val="bg1"/>
                </a:solidFill>
                <a:latin typeface="Calibri"/>
                <a:ea typeface="Calibri"/>
                <a:cs typeface="Calibri"/>
                <a:sym typeface="Calibri"/>
              </a:rPr>
              <a:t>	bye 30</a:t>
            </a:r>
            <a:endParaRPr sz="1800" dirty="0">
              <a:solidFill>
                <a:schemeClr val="bg1"/>
              </a:solidFill>
            </a:endParaRPr>
          </a:p>
          <a:p>
            <a:pPr marL="0" marR="0" lvl="0" indent="0" algn="l" rtl="0">
              <a:spcBef>
                <a:spcPts val="0"/>
              </a:spcBef>
              <a:spcAft>
                <a:spcPts val="0"/>
              </a:spcAft>
              <a:buNone/>
            </a:pPr>
            <a:endParaRPr sz="1800" dirty="0">
              <a:solidFill>
                <a:schemeClr val="bg1"/>
              </a:solidFill>
              <a:latin typeface="Calibri"/>
              <a:ea typeface="Calibri"/>
              <a:cs typeface="Calibri"/>
              <a:sym typeface="Calibri"/>
            </a:endParaRPr>
          </a:p>
          <a:p>
            <a:pPr marL="0" marR="0" lvl="0" indent="0" algn="l" rtl="0">
              <a:spcBef>
                <a:spcPts val="0"/>
              </a:spcBef>
              <a:spcAft>
                <a:spcPts val="0"/>
              </a:spcAft>
              <a:buNone/>
            </a:pPr>
            <a:r>
              <a:rPr lang="en-US" sz="1800" dirty="0">
                <a:solidFill>
                  <a:schemeClr val="bg1"/>
                </a:solidFill>
                <a:latin typeface="Calibri"/>
                <a:ea typeface="Calibri"/>
                <a:cs typeface="Calibri"/>
                <a:sym typeface="Calibri"/>
              </a:rPr>
              <a:t>Also assume that </a:t>
            </a:r>
            <a:r>
              <a:rPr lang="en-US" sz="1800" dirty="0" err="1">
                <a:solidFill>
                  <a:schemeClr val="bg1"/>
                </a:solidFill>
                <a:latin typeface="Calibri"/>
                <a:ea typeface="Calibri"/>
                <a:cs typeface="Calibri"/>
                <a:sym typeface="Calibri"/>
              </a:rPr>
              <a:t>sc</a:t>
            </a:r>
            <a:r>
              <a:rPr lang="en-US" sz="1800" dirty="0">
                <a:solidFill>
                  <a:schemeClr val="bg1"/>
                </a:solidFill>
                <a:latin typeface="Calibri"/>
                <a:ea typeface="Calibri"/>
                <a:cs typeface="Calibri"/>
                <a:sym typeface="Calibri"/>
              </a:rPr>
              <a:t> is a Scanner, initialized to read from the input file.</a:t>
            </a:r>
            <a:endParaRPr sz="1800" dirty="0">
              <a:solidFill>
                <a:schemeClr val="bg1"/>
              </a:solidFill>
            </a:endParaRPr>
          </a:p>
          <a:p>
            <a:pPr marL="0" marR="0" lvl="0" indent="0" algn="l" rtl="0">
              <a:spcBef>
                <a:spcPts val="0"/>
              </a:spcBef>
              <a:spcAft>
                <a:spcPts val="0"/>
              </a:spcAft>
              <a:buNone/>
            </a:pPr>
            <a:r>
              <a:rPr lang="en-US" sz="1800" dirty="0">
                <a:solidFill>
                  <a:schemeClr val="bg1"/>
                </a:solidFill>
                <a:latin typeface="Calibri"/>
                <a:ea typeface="Calibri"/>
                <a:cs typeface="Calibri"/>
                <a:sym typeface="Calibri"/>
              </a:rPr>
              <a:t>What is printed when the following code runs:</a:t>
            </a:r>
            <a:endParaRPr sz="1800" dirty="0">
              <a:solidFill>
                <a:schemeClr val="bg1"/>
              </a:solidFill>
            </a:endParaRPr>
          </a:p>
        </p:txBody>
      </p:sp>
      <p:sp>
        <p:nvSpPr>
          <p:cNvPr id="8" name="TextBox 7">
            <a:extLst>
              <a:ext uri="{FF2B5EF4-FFF2-40B4-BE49-F238E27FC236}">
                <a16:creationId xmlns:a16="http://schemas.microsoft.com/office/drawing/2014/main" id="{0F89DB0A-C1D1-4011-874F-A11FEAFF2AC4}"/>
              </a:ext>
            </a:extLst>
          </p:cNvPr>
          <p:cNvSpPr txBox="1">
            <a:spLocks noChangeArrowheads="1"/>
          </p:cNvSpPr>
          <p:nvPr/>
        </p:nvSpPr>
        <p:spPr bwMode="auto">
          <a:xfrm>
            <a:off x="788987" y="772026"/>
            <a:ext cx="7566025"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a:spcBef>
                <a:spcPct val="0"/>
              </a:spcBef>
              <a:buNone/>
            </a:pPr>
            <a:r>
              <a:rPr lang="en-US" sz="4400" b="1" u="sng" dirty="0">
                <a:solidFill>
                  <a:schemeClr val="bg1"/>
                </a:solidFill>
                <a:latin typeface="Arial Black" panose="020B0A04020102020204" pitchFamily="34" charset="0"/>
                <a:ea typeface="Calibri"/>
                <a:cs typeface="Calibri"/>
                <a:sym typeface="Calibri"/>
              </a:rPr>
              <a:t>FILE I/O </a:t>
            </a:r>
            <a:r>
              <a:rPr lang="en-US" sz="4400" u="sng" dirty="0">
                <a:solidFill>
                  <a:schemeClr val="bg1"/>
                </a:solidFill>
                <a:latin typeface="Arial Black"/>
                <a:cs typeface="Arial"/>
              </a:rPr>
              <a:t>FOR $100</a:t>
            </a:r>
          </a:p>
        </p:txBody>
      </p:sp>
    </p:spTree>
  </p:cSld>
  <p:clrMapOvr>
    <a:masterClrMapping/>
  </p:clrMapOvr>
  <p:transition spd="slow">
    <p:zoom/>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Shape 307">
            <a:extLst>
              <a:ext uri="{FF2B5EF4-FFF2-40B4-BE49-F238E27FC236}">
                <a16:creationId xmlns:a16="http://schemas.microsoft.com/office/drawing/2014/main" id="{19C6BB35-99D3-41CE-8F20-2EE262B16AEE}"/>
              </a:ext>
            </a:extLst>
          </p:cNvPr>
          <p:cNvPicPr preferRelativeResize="0"/>
          <p:nvPr/>
        </p:nvPicPr>
        <p:blipFill rotWithShape="1">
          <a:blip r:embed="rId3">
            <a:alphaModFix/>
          </a:blip>
          <a:srcRect/>
          <a:stretch/>
        </p:blipFill>
        <p:spPr>
          <a:xfrm>
            <a:off x="4732216" y="1688363"/>
            <a:ext cx="3657600" cy="2433638"/>
          </a:xfrm>
          <a:prstGeom prst="rect">
            <a:avLst/>
          </a:prstGeom>
          <a:noFill/>
          <a:ln>
            <a:noFill/>
          </a:ln>
        </p:spPr>
      </p:pic>
      <p:sp>
        <p:nvSpPr>
          <p:cNvPr id="6" name="Shape 308">
            <a:extLst>
              <a:ext uri="{FF2B5EF4-FFF2-40B4-BE49-F238E27FC236}">
                <a16:creationId xmlns:a16="http://schemas.microsoft.com/office/drawing/2014/main" id="{E4C2DB74-3D63-4836-9287-6498A48D783A}"/>
              </a:ext>
            </a:extLst>
          </p:cNvPr>
          <p:cNvSpPr txBox="1"/>
          <p:nvPr/>
        </p:nvSpPr>
        <p:spPr>
          <a:xfrm>
            <a:off x="871294" y="4267200"/>
            <a:ext cx="7560945" cy="1118120"/>
          </a:xfrm>
          <a:prstGeom prst="rect">
            <a:avLst/>
          </a:prstGeom>
          <a:noFill/>
          <a:ln>
            <a:noFill/>
          </a:ln>
        </p:spPr>
        <p:txBody>
          <a:bodyPr spcFirstLastPara="1" wrap="square" lIns="91425" tIns="45700" rIns="91425" bIns="45700" numCol="2" anchor="t" anchorCtr="0">
            <a:noAutofit/>
          </a:bodyPr>
          <a:lstStyle/>
          <a:p>
            <a:pPr marL="0" marR="0" lvl="0" indent="0" algn="l" rtl="0">
              <a:spcBef>
                <a:spcPts val="0"/>
              </a:spcBef>
              <a:spcAft>
                <a:spcPts val="0"/>
              </a:spcAft>
              <a:buNone/>
            </a:pPr>
            <a:r>
              <a:rPr lang="en-US" sz="1800" dirty="0">
                <a:solidFill>
                  <a:schemeClr val="bg1"/>
                </a:solidFill>
                <a:latin typeface="Calibri"/>
                <a:ea typeface="Calibri"/>
                <a:cs typeface="Calibri"/>
                <a:sym typeface="Calibri"/>
              </a:rPr>
              <a:t>A) 2</a:t>
            </a:r>
            <a:endParaRPr sz="1800" dirty="0">
              <a:solidFill>
                <a:schemeClr val="bg1"/>
              </a:solidFill>
            </a:endParaRPr>
          </a:p>
          <a:p>
            <a:pPr marL="0" marR="0" lvl="0" indent="0" algn="l" rtl="0">
              <a:spcBef>
                <a:spcPts val="0"/>
              </a:spcBef>
              <a:spcAft>
                <a:spcPts val="0"/>
              </a:spcAft>
              <a:buNone/>
            </a:pPr>
            <a:r>
              <a:rPr lang="en-US" sz="1800" b="1" dirty="0">
                <a:solidFill>
                  <a:srgbClr val="FFC000"/>
                </a:solidFill>
                <a:latin typeface="Calibri"/>
                <a:ea typeface="Calibri"/>
                <a:cs typeface="Calibri"/>
                <a:sym typeface="Calibri"/>
              </a:rPr>
              <a:t>B) 3</a:t>
            </a:r>
            <a:endParaRPr sz="1800" b="1" dirty="0">
              <a:solidFill>
                <a:srgbClr val="FFC000"/>
              </a:solidFill>
            </a:endParaRPr>
          </a:p>
          <a:p>
            <a:pPr marL="0" marR="0" lvl="0" indent="0" algn="l" rtl="0">
              <a:spcBef>
                <a:spcPts val="0"/>
              </a:spcBef>
              <a:spcAft>
                <a:spcPts val="0"/>
              </a:spcAft>
              <a:buNone/>
            </a:pPr>
            <a:r>
              <a:rPr lang="en-US" sz="1800" dirty="0">
                <a:solidFill>
                  <a:schemeClr val="bg1"/>
                </a:solidFill>
                <a:latin typeface="Calibri"/>
                <a:ea typeface="Calibri"/>
                <a:cs typeface="Calibri"/>
                <a:sym typeface="Calibri"/>
              </a:rPr>
              <a:t>C) 4</a:t>
            </a:r>
            <a:endParaRPr sz="1800" dirty="0">
              <a:solidFill>
                <a:schemeClr val="bg1"/>
              </a:solidFill>
            </a:endParaRPr>
          </a:p>
          <a:p>
            <a:pPr marL="0" marR="0" lvl="0" indent="0" algn="l" rtl="0">
              <a:spcBef>
                <a:spcPts val="0"/>
              </a:spcBef>
              <a:spcAft>
                <a:spcPts val="0"/>
              </a:spcAft>
              <a:buNone/>
            </a:pPr>
            <a:r>
              <a:rPr lang="en-US" sz="1800" dirty="0">
                <a:solidFill>
                  <a:schemeClr val="bg1"/>
                </a:solidFill>
                <a:latin typeface="Calibri"/>
                <a:ea typeface="Calibri"/>
                <a:cs typeface="Calibri"/>
                <a:sym typeface="Calibri"/>
              </a:rPr>
              <a:t>D) 1</a:t>
            </a:r>
            <a:endParaRPr sz="1800" dirty="0">
              <a:solidFill>
                <a:schemeClr val="bg1"/>
              </a:solidFill>
            </a:endParaRPr>
          </a:p>
          <a:p>
            <a:pPr marL="0" marR="0" lvl="0" indent="0" algn="l" rtl="0">
              <a:spcBef>
                <a:spcPts val="0"/>
              </a:spcBef>
              <a:spcAft>
                <a:spcPts val="0"/>
              </a:spcAft>
              <a:buNone/>
            </a:pPr>
            <a:r>
              <a:rPr lang="en-US" sz="1800" dirty="0">
                <a:solidFill>
                  <a:schemeClr val="bg1"/>
                </a:solidFill>
                <a:latin typeface="Calibri"/>
                <a:ea typeface="Calibri"/>
                <a:cs typeface="Calibri"/>
                <a:sym typeface="Calibri"/>
              </a:rPr>
              <a:t>E) 0</a:t>
            </a:r>
            <a:endParaRPr sz="1800" dirty="0">
              <a:solidFill>
                <a:schemeClr val="bg1"/>
              </a:solidFill>
            </a:endParaRPr>
          </a:p>
          <a:p>
            <a:pPr marL="0" marR="0" lvl="0" indent="0" algn="l" rtl="0">
              <a:spcBef>
                <a:spcPts val="0"/>
              </a:spcBef>
              <a:spcAft>
                <a:spcPts val="0"/>
              </a:spcAft>
              <a:buNone/>
            </a:pPr>
            <a:r>
              <a:rPr lang="en-US" sz="1800" dirty="0">
                <a:solidFill>
                  <a:schemeClr val="bg1"/>
                </a:solidFill>
                <a:latin typeface="Calibri"/>
                <a:ea typeface="Calibri"/>
                <a:cs typeface="Calibri"/>
                <a:sym typeface="Calibri"/>
              </a:rPr>
              <a:t>F) None of the above</a:t>
            </a:r>
            <a:endParaRPr sz="1800" dirty="0">
              <a:solidFill>
                <a:schemeClr val="bg1"/>
              </a:solidFill>
            </a:endParaRPr>
          </a:p>
        </p:txBody>
      </p:sp>
      <p:sp>
        <p:nvSpPr>
          <p:cNvPr id="7" name="Shape 309">
            <a:extLst>
              <a:ext uri="{FF2B5EF4-FFF2-40B4-BE49-F238E27FC236}">
                <a16:creationId xmlns:a16="http://schemas.microsoft.com/office/drawing/2014/main" id="{ED0D6AE7-1858-4F5D-893E-A70A368C7A05}"/>
              </a:ext>
            </a:extLst>
          </p:cNvPr>
          <p:cNvSpPr txBox="1"/>
          <p:nvPr/>
        </p:nvSpPr>
        <p:spPr>
          <a:xfrm>
            <a:off x="749104" y="1617880"/>
            <a:ext cx="3822896" cy="2308324"/>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dirty="0">
                <a:solidFill>
                  <a:schemeClr val="bg1"/>
                </a:solidFill>
                <a:latin typeface="Calibri" panose="020F0502020204030204" pitchFamily="34" charset="0"/>
                <a:ea typeface="Calibri"/>
                <a:cs typeface="Calibri" panose="020F0502020204030204" pitchFamily="34" charset="0"/>
                <a:sym typeface="Calibri"/>
              </a:rPr>
              <a:t>Assume that this is your input file:</a:t>
            </a:r>
            <a:endParaRPr sz="1800" dirty="0">
              <a:solidFill>
                <a:schemeClr val="bg1"/>
              </a:solidFill>
              <a:latin typeface="Calibri" panose="020F0502020204030204" pitchFamily="34" charset="0"/>
              <a:cs typeface="Calibri" panose="020F0502020204030204" pitchFamily="34" charset="0"/>
            </a:endParaRPr>
          </a:p>
          <a:p>
            <a:pPr marL="0" marR="0" lvl="0" indent="0" algn="l" rtl="0">
              <a:spcBef>
                <a:spcPts val="0"/>
              </a:spcBef>
              <a:spcAft>
                <a:spcPts val="0"/>
              </a:spcAft>
              <a:buNone/>
            </a:pPr>
            <a:r>
              <a:rPr lang="en-US" sz="1800" dirty="0">
                <a:solidFill>
                  <a:schemeClr val="bg1"/>
                </a:solidFill>
                <a:latin typeface="Calibri" panose="020F0502020204030204" pitchFamily="34" charset="0"/>
                <a:ea typeface="Calibri"/>
                <a:cs typeface="Calibri" panose="020F0502020204030204" pitchFamily="34" charset="0"/>
                <a:sym typeface="Calibri"/>
              </a:rPr>
              <a:t>	10 20</a:t>
            </a:r>
            <a:endParaRPr sz="1800" dirty="0">
              <a:solidFill>
                <a:schemeClr val="bg1"/>
              </a:solidFill>
              <a:latin typeface="Calibri" panose="020F0502020204030204" pitchFamily="34" charset="0"/>
              <a:cs typeface="Calibri" panose="020F0502020204030204" pitchFamily="34" charset="0"/>
            </a:endParaRPr>
          </a:p>
          <a:p>
            <a:pPr marL="0" marR="0" lvl="0" indent="0" algn="l" rtl="0">
              <a:spcBef>
                <a:spcPts val="0"/>
              </a:spcBef>
              <a:spcAft>
                <a:spcPts val="0"/>
              </a:spcAft>
              <a:buNone/>
            </a:pPr>
            <a:r>
              <a:rPr lang="en-US" sz="1800" dirty="0">
                <a:solidFill>
                  <a:schemeClr val="bg1"/>
                </a:solidFill>
                <a:latin typeface="Calibri" panose="020F0502020204030204" pitchFamily="34" charset="0"/>
                <a:ea typeface="Calibri"/>
                <a:cs typeface="Calibri" panose="020F0502020204030204" pitchFamily="34" charset="0"/>
                <a:sym typeface="Calibri"/>
              </a:rPr>
              <a:t>	hello</a:t>
            </a:r>
            <a:endParaRPr sz="1800" dirty="0">
              <a:solidFill>
                <a:schemeClr val="bg1"/>
              </a:solidFill>
              <a:latin typeface="Calibri" panose="020F0502020204030204" pitchFamily="34" charset="0"/>
              <a:cs typeface="Calibri" panose="020F0502020204030204" pitchFamily="34" charset="0"/>
            </a:endParaRPr>
          </a:p>
          <a:p>
            <a:pPr marL="0" marR="0" lvl="0" indent="0" algn="l" rtl="0">
              <a:spcBef>
                <a:spcPts val="0"/>
              </a:spcBef>
              <a:spcAft>
                <a:spcPts val="0"/>
              </a:spcAft>
              <a:buNone/>
            </a:pPr>
            <a:r>
              <a:rPr lang="en-US" sz="1800" dirty="0">
                <a:solidFill>
                  <a:schemeClr val="bg1"/>
                </a:solidFill>
                <a:latin typeface="Calibri" panose="020F0502020204030204" pitchFamily="34" charset="0"/>
                <a:ea typeface="Calibri"/>
                <a:cs typeface="Calibri" panose="020F0502020204030204" pitchFamily="34" charset="0"/>
                <a:sym typeface="Calibri"/>
              </a:rPr>
              <a:t>	bye 30</a:t>
            </a:r>
            <a:endParaRPr sz="1800" dirty="0">
              <a:solidFill>
                <a:schemeClr val="bg1"/>
              </a:solidFill>
              <a:latin typeface="Calibri" panose="020F0502020204030204" pitchFamily="34" charset="0"/>
              <a:cs typeface="Calibri" panose="020F0502020204030204" pitchFamily="34" charset="0"/>
            </a:endParaRPr>
          </a:p>
          <a:p>
            <a:pPr marL="0" marR="0" lvl="0" indent="0" algn="l" rtl="0">
              <a:spcBef>
                <a:spcPts val="0"/>
              </a:spcBef>
              <a:spcAft>
                <a:spcPts val="0"/>
              </a:spcAft>
              <a:buNone/>
            </a:pPr>
            <a:endParaRPr sz="1800" dirty="0">
              <a:solidFill>
                <a:schemeClr val="bg1"/>
              </a:solidFill>
              <a:latin typeface="Calibri" panose="020F0502020204030204" pitchFamily="34" charset="0"/>
              <a:ea typeface="Calibri"/>
              <a:cs typeface="Calibri" panose="020F0502020204030204" pitchFamily="34" charset="0"/>
              <a:sym typeface="Calibri"/>
            </a:endParaRPr>
          </a:p>
          <a:p>
            <a:pPr marL="0" marR="0" lvl="0" indent="0" algn="l" rtl="0">
              <a:spcBef>
                <a:spcPts val="0"/>
              </a:spcBef>
              <a:spcAft>
                <a:spcPts val="0"/>
              </a:spcAft>
              <a:buNone/>
            </a:pPr>
            <a:r>
              <a:rPr lang="en-US" sz="1800" dirty="0">
                <a:solidFill>
                  <a:schemeClr val="bg1"/>
                </a:solidFill>
                <a:latin typeface="Calibri" panose="020F0502020204030204" pitchFamily="34" charset="0"/>
                <a:ea typeface="Calibri"/>
                <a:cs typeface="Calibri" panose="020F0502020204030204" pitchFamily="34" charset="0"/>
                <a:sym typeface="Calibri"/>
              </a:rPr>
              <a:t>Also assume that </a:t>
            </a:r>
            <a:r>
              <a:rPr lang="en-US" sz="1800" dirty="0" err="1">
                <a:solidFill>
                  <a:schemeClr val="bg1"/>
                </a:solidFill>
                <a:latin typeface="Calibri" panose="020F0502020204030204" pitchFamily="34" charset="0"/>
                <a:ea typeface="Calibri"/>
                <a:cs typeface="Calibri" panose="020F0502020204030204" pitchFamily="34" charset="0"/>
                <a:sym typeface="Calibri"/>
              </a:rPr>
              <a:t>sc</a:t>
            </a:r>
            <a:r>
              <a:rPr lang="en-US" sz="1800" dirty="0">
                <a:solidFill>
                  <a:schemeClr val="bg1"/>
                </a:solidFill>
                <a:latin typeface="Calibri" panose="020F0502020204030204" pitchFamily="34" charset="0"/>
                <a:ea typeface="Calibri"/>
                <a:cs typeface="Calibri" panose="020F0502020204030204" pitchFamily="34" charset="0"/>
                <a:sym typeface="Calibri"/>
              </a:rPr>
              <a:t> is a Scanner, initialized to read from the input file.</a:t>
            </a:r>
            <a:endParaRPr sz="1800" dirty="0">
              <a:solidFill>
                <a:schemeClr val="bg1"/>
              </a:solidFill>
              <a:latin typeface="Calibri" panose="020F0502020204030204" pitchFamily="34" charset="0"/>
              <a:cs typeface="Calibri" panose="020F0502020204030204" pitchFamily="34" charset="0"/>
            </a:endParaRPr>
          </a:p>
          <a:p>
            <a:pPr marL="0" marR="0" lvl="0" indent="0" algn="l" rtl="0">
              <a:spcBef>
                <a:spcPts val="0"/>
              </a:spcBef>
              <a:spcAft>
                <a:spcPts val="0"/>
              </a:spcAft>
              <a:buNone/>
            </a:pPr>
            <a:r>
              <a:rPr lang="en-US" sz="1800" dirty="0">
                <a:solidFill>
                  <a:schemeClr val="bg1"/>
                </a:solidFill>
                <a:latin typeface="Calibri" panose="020F0502020204030204" pitchFamily="34" charset="0"/>
                <a:ea typeface="Calibri"/>
                <a:cs typeface="Calibri" panose="020F0502020204030204" pitchFamily="34" charset="0"/>
                <a:sym typeface="Calibri"/>
              </a:rPr>
              <a:t>What is printed when the following code runs:</a:t>
            </a:r>
            <a:endParaRPr sz="1800" dirty="0">
              <a:solidFill>
                <a:schemeClr val="bg1"/>
              </a:solidFill>
              <a:latin typeface="Calibri" panose="020F050202020403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67469D32-70FC-4D91-B5FD-2615F7514812}"/>
              </a:ext>
            </a:extLst>
          </p:cNvPr>
          <p:cNvSpPr txBox="1">
            <a:spLocks noChangeArrowheads="1"/>
          </p:cNvSpPr>
          <p:nvPr/>
        </p:nvSpPr>
        <p:spPr bwMode="auto">
          <a:xfrm>
            <a:off x="788987" y="772026"/>
            <a:ext cx="7566025"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a:spcBef>
                <a:spcPct val="0"/>
              </a:spcBef>
              <a:buNone/>
            </a:pPr>
            <a:r>
              <a:rPr lang="en-US" sz="4400" b="1" u="sng" dirty="0">
                <a:solidFill>
                  <a:schemeClr val="bg1"/>
                </a:solidFill>
                <a:latin typeface="Arial Black" panose="020B0A04020102020204" pitchFamily="34" charset="0"/>
                <a:ea typeface="Calibri"/>
                <a:cs typeface="Calibri"/>
                <a:sym typeface="Calibri"/>
              </a:rPr>
              <a:t>FILE I/O </a:t>
            </a:r>
            <a:r>
              <a:rPr lang="en-US" sz="4400" u="sng" dirty="0">
                <a:solidFill>
                  <a:schemeClr val="bg1"/>
                </a:solidFill>
                <a:latin typeface="Arial Black"/>
                <a:cs typeface="Arial"/>
              </a:rPr>
              <a:t>FOR $100</a:t>
            </a:r>
          </a:p>
        </p:txBody>
      </p:sp>
    </p:spTree>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Shape 327">
            <a:extLst>
              <a:ext uri="{FF2B5EF4-FFF2-40B4-BE49-F238E27FC236}">
                <a16:creationId xmlns:a16="http://schemas.microsoft.com/office/drawing/2014/main" id="{12C91BB6-05DE-48BF-9EE3-4C70E030A0B5}"/>
              </a:ext>
            </a:extLst>
          </p:cNvPr>
          <p:cNvPicPr preferRelativeResize="0"/>
          <p:nvPr/>
        </p:nvPicPr>
        <p:blipFill rotWithShape="1">
          <a:blip r:embed="rId2">
            <a:alphaModFix/>
          </a:blip>
          <a:srcRect r="16220"/>
          <a:stretch/>
        </p:blipFill>
        <p:spPr>
          <a:xfrm>
            <a:off x="4186818" y="1541467"/>
            <a:ext cx="4241836" cy="2878133"/>
          </a:xfrm>
          <a:prstGeom prst="rect">
            <a:avLst/>
          </a:prstGeom>
          <a:noFill/>
          <a:ln>
            <a:noFill/>
          </a:ln>
        </p:spPr>
      </p:pic>
      <p:sp>
        <p:nvSpPr>
          <p:cNvPr id="4" name="Shape 328">
            <a:extLst>
              <a:ext uri="{FF2B5EF4-FFF2-40B4-BE49-F238E27FC236}">
                <a16:creationId xmlns:a16="http://schemas.microsoft.com/office/drawing/2014/main" id="{47F7A51F-2AE9-4977-8080-277E11904468}"/>
              </a:ext>
            </a:extLst>
          </p:cNvPr>
          <p:cNvSpPr txBox="1"/>
          <p:nvPr/>
        </p:nvSpPr>
        <p:spPr>
          <a:xfrm>
            <a:off x="862629" y="4419600"/>
            <a:ext cx="7566025" cy="990600"/>
          </a:xfrm>
          <a:prstGeom prst="rect">
            <a:avLst/>
          </a:prstGeom>
          <a:noFill/>
          <a:ln>
            <a:noFill/>
          </a:ln>
        </p:spPr>
        <p:txBody>
          <a:bodyPr spcFirstLastPara="1" wrap="square" lIns="91425" tIns="45700" rIns="91425" bIns="45700" numCol="2" anchor="t" anchorCtr="0">
            <a:noAutofit/>
          </a:bodyPr>
          <a:lstStyle/>
          <a:p>
            <a:pPr marL="0" marR="0" lvl="0" indent="0" algn="l" rtl="0">
              <a:spcBef>
                <a:spcPts val="0"/>
              </a:spcBef>
              <a:spcAft>
                <a:spcPts val="0"/>
              </a:spcAft>
              <a:buNone/>
            </a:pPr>
            <a:r>
              <a:rPr lang="en-US" sz="1800" dirty="0">
                <a:solidFill>
                  <a:schemeClr val="bg1"/>
                </a:solidFill>
                <a:latin typeface="Calibri" panose="020F0502020204030204" pitchFamily="34" charset="0"/>
                <a:ea typeface="Calibri"/>
                <a:cs typeface="Calibri" panose="020F0502020204030204" pitchFamily="34" charset="0"/>
                <a:sym typeface="Calibri"/>
              </a:rPr>
              <a:t>A) 3, 0</a:t>
            </a:r>
            <a:endParaRPr sz="1800" dirty="0">
              <a:solidFill>
                <a:schemeClr val="bg1"/>
              </a:solidFill>
              <a:latin typeface="Calibri" panose="020F0502020204030204" pitchFamily="34" charset="0"/>
              <a:cs typeface="Calibri" panose="020F0502020204030204" pitchFamily="34" charset="0"/>
            </a:endParaRPr>
          </a:p>
          <a:p>
            <a:pPr marL="0" marR="0" lvl="0" indent="0" algn="l" rtl="0">
              <a:spcBef>
                <a:spcPts val="0"/>
              </a:spcBef>
              <a:spcAft>
                <a:spcPts val="0"/>
              </a:spcAft>
              <a:buNone/>
            </a:pPr>
            <a:r>
              <a:rPr lang="en-US" sz="1800" dirty="0">
                <a:solidFill>
                  <a:schemeClr val="bg1"/>
                </a:solidFill>
                <a:latin typeface="Calibri" panose="020F0502020204030204" pitchFamily="34" charset="0"/>
                <a:ea typeface="Calibri"/>
                <a:cs typeface="Calibri" panose="020F0502020204030204" pitchFamily="34" charset="0"/>
                <a:sym typeface="Calibri"/>
              </a:rPr>
              <a:t>B) 1, 2</a:t>
            </a:r>
            <a:endParaRPr sz="1800" dirty="0">
              <a:solidFill>
                <a:schemeClr val="bg1"/>
              </a:solidFill>
              <a:latin typeface="Calibri" panose="020F0502020204030204" pitchFamily="34" charset="0"/>
              <a:cs typeface="Calibri" panose="020F0502020204030204" pitchFamily="34" charset="0"/>
            </a:endParaRPr>
          </a:p>
          <a:p>
            <a:pPr marL="0" marR="0" lvl="0" indent="0" algn="l" rtl="0">
              <a:spcBef>
                <a:spcPts val="0"/>
              </a:spcBef>
              <a:spcAft>
                <a:spcPts val="0"/>
              </a:spcAft>
              <a:buNone/>
            </a:pPr>
            <a:r>
              <a:rPr lang="en-US" sz="1800" dirty="0">
                <a:solidFill>
                  <a:schemeClr val="bg1"/>
                </a:solidFill>
                <a:latin typeface="Calibri" panose="020F0502020204030204" pitchFamily="34" charset="0"/>
                <a:ea typeface="Calibri"/>
                <a:cs typeface="Calibri" panose="020F0502020204030204" pitchFamily="34" charset="0"/>
                <a:sym typeface="Calibri"/>
              </a:rPr>
              <a:t>C) 2, 1</a:t>
            </a:r>
            <a:endParaRPr sz="1800" dirty="0">
              <a:solidFill>
                <a:schemeClr val="bg1"/>
              </a:solidFill>
              <a:latin typeface="Calibri" panose="020F0502020204030204" pitchFamily="34" charset="0"/>
              <a:cs typeface="Calibri" panose="020F0502020204030204" pitchFamily="34" charset="0"/>
            </a:endParaRPr>
          </a:p>
          <a:p>
            <a:pPr marL="0" marR="0" lvl="0" indent="0" algn="l" rtl="0">
              <a:spcBef>
                <a:spcPts val="0"/>
              </a:spcBef>
              <a:spcAft>
                <a:spcPts val="0"/>
              </a:spcAft>
              <a:buNone/>
            </a:pPr>
            <a:r>
              <a:rPr lang="en-US" sz="1800" dirty="0">
                <a:solidFill>
                  <a:schemeClr val="bg1"/>
                </a:solidFill>
                <a:latin typeface="Calibri" panose="020F0502020204030204" pitchFamily="34" charset="0"/>
                <a:ea typeface="Calibri"/>
                <a:cs typeface="Calibri" panose="020F0502020204030204" pitchFamily="34" charset="0"/>
                <a:sym typeface="Calibri"/>
              </a:rPr>
              <a:t>D) 0, 3</a:t>
            </a:r>
            <a:endParaRPr sz="1800" dirty="0">
              <a:solidFill>
                <a:schemeClr val="bg1"/>
              </a:solidFill>
              <a:latin typeface="Calibri" panose="020F0502020204030204" pitchFamily="34" charset="0"/>
              <a:cs typeface="Calibri" panose="020F0502020204030204" pitchFamily="34" charset="0"/>
            </a:endParaRPr>
          </a:p>
          <a:p>
            <a:pPr marL="0" marR="0" lvl="0" indent="0" algn="l" rtl="0">
              <a:spcBef>
                <a:spcPts val="0"/>
              </a:spcBef>
              <a:spcAft>
                <a:spcPts val="0"/>
              </a:spcAft>
              <a:buNone/>
            </a:pPr>
            <a:r>
              <a:rPr lang="en-US" sz="1800" dirty="0">
                <a:solidFill>
                  <a:schemeClr val="bg1"/>
                </a:solidFill>
                <a:latin typeface="Calibri" panose="020F0502020204030204" pitchFamily="34" charset="0"/>
                <a:ea typeface="Calibri"/>
                <a:cs typeface="Calibri" panose="020F0502020204030204" pitchFamily="34" charset="0"/>
                <a:sym typeface="Calibri"/>
              </a:rPr>
              <a:t>E) 3, 3</a:t>
            </a:r>
            <a:endParaRPr sz="1800" dirty="0">
              <a:solidFill>
                <a:schemeClr val="bg1"/>
              </a:solidFill>
              <a:latin typeface="Calibri" panose="020F0502020204030204" pitchFamily="34" charset="0"/>
              <a:cs typeface="Calibri" panose="020F0502020204030204" pitchFamily="34" charset="0"/>
            </a:endParaRPr>
          </a:p>
          <a:p>
            <a:pPr marL="0" marR="0" lvl="0" indent="0" algn="l" rtl="0">
              <a:spcBef>
                <a:spcPts val="0"/>
              </a:spcBef>
              <a:spcAft>
                <a:spcPts val="0"/>
              </a:spcAft>
              <a:buNone/>
            </a:pPr>
            <a:r>
              <a:rPr lang="en-US" sz="1800" dirty="0">
                <a:solidFill>
                  <a:schemeClr val="bg1"/>
                </a:solidFill>
                <a:latin typeface="Calibri" panose="020F0502020204030204" pitchFamily="34" charset="0"/>
                <a:ea typeface="Calibri"/>
                <a:cs typeface="Calibri" panose="020F0502020204030204" pitchFamily="34" charset="0"/>
                <a:sym typeface="Calibri"/>
              </a:rPr>
              <a:t>F) None of the above</a:t>
            </a:r>
            <a:endParaRPr sz="1800" dirty="0">
              <a:solidFill>
                <a:schemeClr val="bg1"/>
              </a:solidFill>
              <a:latin typeface="Calibri" panose="020F0502020204030204" pitchFamily="34" charset="0"/>
              <a:cs typeface="Calibri" panose="020F0502020204030204" pitchFamily="34" charset="0"/>
            </a:endParaRPr>
          </a:p>
        </p:txBody>
      </p:sp>
      <p:sp>
        <p:nvSpPr>
          <p:cNvPr id="5" name="Shape 329">
            <a:extLst>
              <a:ext uri="{FF2B5EF4-FFF2-40B4-BE49-F238E27FC236}">
                <a16:creationId xmlns:a16="http://schemas.microsoft.com/office/drawing/2014/main" id="{BE102456-2337-4E8B-9280-D446EF5A6107}"/>
              </a:ext>
            </a:extLst>
          </p:cNvPr>
          <p:cNvSpPr txBox="1"/>
          <p:nvPr/>
        </p:nvSpPr>
        <p:spPr>
          <a:xfrm>
            <a:off x="609600" y="1600934"/>
            <a:ext cx="3352800" cy="251386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dirty="0">
                <a:solidFill>
                  <a:schemeClr val="bg1"/>
                </a:solidFill>
                <a:latin typeface="Calibri" panose="020F0502020204030204" pitchFamily="34" charset="0"/>
                <a:ea typeface="Calibri"/>
                <a:cs typeface="Calibri" panose="020F0502020204030204" pitchFamily="34" charset="0"/>
                <a:sym typeface="Calibri"/>
              </a:rPr>
              <a:t>Assume that this is your input file:</a:t>
            </a:r>
            <a:endParaRPr dirty="0">
              <a:solidFill>
                <a:schemeClr val="bg1"/>
              </a:solidFill>
              <a:latin typeface="Calibri" panose="020F0502020204030204" pitchFamily="34" charset="0"/>
              <a:cs typeface="Calibri" panose="020F0502020204030204" pitchFamily="34" charset="0"/>
            </a:endParaRPr>
          </a:p>
          <a:p>
            <a:pPr marL="0" marR="0" lvl="0" indent="0" algn="l" rtl="0">
              <a:spcBef>
                <a:spcPts val="0"/>
              </a:spcBef>
              <a:spcAft>
                <a:spcPts val="0"/>
              </a:spcAft>
              <a:buNone/>
            </a:pPr>
            <a:r>
              <a:rPr lang="en-US" sz="1800" dirty="0">
                <a:solidFill>
                  <a:schemeClr val="bg1"/>
                </a:solidFill>
                <a:latin typeface="Calibri" panose="020F0502020204030204" pitchFamily="34" charset="0"/>
                <a:ea typeface="Calibri"/>
                <a:cs typeface="Calibri" panose="020F0502020204030204" pitchFamily="34" charset="0"/>
                <a:sym typeface="Calibri"/>
              </a:rPr>
              <a:t>	10   20.5   30</a:t>
            </a:r>
            <a:endParaRPr dirty="0">
              <a:solidFill>
                <a:schemeClr val="bg1"/>
              </a:solidFill>
              <a:latin typeface="Calibri" panose="020F0502020204030204" pitchFamily="34" charset="0"/>
              <a:cs typeface="Calibri" panose="020F0502020204030204" pitchFamily="34" charset="0"/>
            </a:endParaRPr>
          </a:p>
          <a:p>
            <a:pPr marL="0" marR="0" lvl="0" indent="0" algn="l" rtl="0">
              <a:spcBef>
                <a:spcPts val="0"/>
              </a:spcBef>
              <a:spcAft>
                <a:spcPts val="0"/>
              </a:spcAft>
              <a:buNone/>
            </a:pPr>
            <a:endParaRPr sz="1800" dirty="0">
              <a:solidFill>
                <a:schemeClr val="bg1"/>
              </a:solidFill>
              <a:latin typeface="Calibri" panose="020F0502020204030204" pitchFamily="34" charset="0"/>
              <a:ea typeface="Calibri"/>
              <a:cs typeface="Calibri" panose="020F0502020204030204" pitchFamily="34" charset="0"/>
              <a:sym typeface="Calibri"/>
            </a:endParaRPr>
          </a:p>
          <a:p>
            <a:pPr marL="0" marR="0" lvl="0" indent="0" algn="l" rtl="0">
              <a:spcBef>
                <a:spcPts val="0"/>
              </a:spcBef>
              <a:spcAft>
                <a:spcPts val="0"/>
              </a:spcAft>
              <a:buNone/>
            </a:pPr>
            <a:r>
              <a:rPr lang="en-US" sz="1800" dirty="0">
                <a:solidFill>
                  <a:schemeClr val="bg1"/>
                </a:solidFill>
                <a:latin typeface="Calibri" panose="020F0502020204030204" pitchFamily="34" charset="0"/>
                <a:ea typeface="Calibri"/>
                <a:cs typeface="Calibri" panose="020F0502020204030204" pitchFamily="34" charset="0"/>
                <a:sym typeface="Calibri"/>
              </a:rPr>
              <a:t>Also assume that </a:t>
            </a:r>
            <a:r>
              <a:rPr lang="en-US" sz="1800" dirty="0" err="1">
                <a:solidFill>
                  <a:schemeClr val="bg1"/>
                </a:solidFill>
                <a:latin typeface="Calibri" panose="020F0502020204030204" pitchFamily="34" charset="0"/>
                <a:ea typeface="Calibri"/>
                <a:cs typeface="Calibri" panose="020F0502020204030204" pitchFamily="34" charset="0"/>
                <a:sym typeface="Calibri"/>
              </a:rPr>
              <a:t>sc</a:t>
            </a:r>
            <a:r>
              <a:rPr lang="en-US" sz="1800" dirty="0">
                <a:solidFill>
                  <a:schemeClr val="bg1"/>
                </a:solidFill>
                <a:latin typeface="Calibri" panose="020F0502020204030204" pitchFamily="34" charset="0"/>
                <a:ea typeface="Calibri"/>
                <a:cs typeface="Calibri" panose="020F0502020204030204" pitchFamily="34" charset="0"/>
                <a:sym typeface="Calibri"/>
              </a:rPr>
              <a:t> is a Scanner, initialized to read from the input file.</a:t>
            </a:r>
            <a:endParaRPr dirty="0">
              <a:solidFill>
                <a:schemeClr val="bg1"/>
              </a:solidFill>
              <a:latin typeface="Calibri" panose="020F0502020204030204" pitchFamily="34" charset="0"/>
              <a:cs typeface="Calibri" panose="020F0502020204030204" pitchFamily="34" charset="0"/>
            </a:endParaRPr>
          </a:p>
          <a:p>
            <a:pPr marL="0" marR="0" lvl="0" indent="0" algn="l" rtl="0">
              <a:spcBef>
                <a:spcPts val="0"/>
              </a:spcBef>
              <a:spcAft>
                <a:spcPts val="0"/>
              </a:spcAft>
              <a:buNone/>
            </a:pPr>
            <a:r>
              <a:rPr lang="en-US" sz="1800" dirty="0">
                <a:solidFill>
                  <a:schemeClr val="bg1"/>
                </a:solidFill>
                <a:latin typeface="Calibri" panose="020F0502020204030204" pitchFamily="34" charset="0"/>
                <a:ea typeface="Calibri"/>
                <a:cs typeface="Calibri" panose="020F0502020204030204" pitchFamily="34" charset="0"/>
                <a:sym typeface="Calibri"/>
              </a:rPr>
              <a:t>What is printed when the following code runs:</a:t>
            </a:r>
            <a:endParaRPr dirty="0">
              <a:solidFill>
                <a:schemeClr val="bg1"/>
              </a:solidFill>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8BE29CC4-83A9-471D-A651-CA89EB6C3C37}"/>
              </a:ext>
            </a:extLst>
          </p:cNvPr>
          <p:cNvSpPr txBox="1">
            <a:spLocks noChangeArrowheads="1"/>
          </p:cNvSpPr>
          <p:nvPr/>
        </p:nvSpPr>
        <p:spPr bwMode="auto">
          <a:xfrm>
            <a:off x="788987" y="772026"/>
            <a:ext cx="7566025"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a:spcBef>
                <a:spcPct val="0"/>
              </a:spcBef>
              <a:buNone/>
            </a:pPr>
            <a:r>
              <a:rPr lang="en-US" sz="4400" b="1" u="sng" dirty="0">
                <a:solidFill>
                  <a:schemeClr val="bg1"/>
                </a:solidFill>
                <a:latin typeface="Arial Black" panose="020B0A04020102020204" pitchFamily="34" charset="0"/>
                <a:ea typeface="Calibri"/>
                <a:cs typeface="Calibri"/>
                <a:sym typeface="Calibri"/>
              </a:rPr>
              <a:t>FILE I/O </a:t>
            </a:r>
            <a:r>
              <a:rPr lang="en-US" sz="4400" u="sng" dirty="0">
                <a:solidFill>
                  <a:schemeClr val="bg1"/>
                </a:solidFill>
                <a:latin typeface="Arial Black"/>
                <a:cs typeface="Arial"/>
              </a:rPr>
              <a:t>FOR $200</a:t>
            </a:r>
          </a:p>
        </p:txBody>
      </p:sp>
    </p:spTree>
  </p:cSld>
  <p:clrMapOvr>
    <a:masterClrMapping/>
  </p:clrMapOvr>
  <p:transition spd="slow">
    <p:zoom/>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Shape 327">
            <a:extLst>
              <a:ext uri="{FF2B5EF4-FFF2-40B4-BE49-F238E27FC236}">
                <a16:creationId xmlns:a16="http://schemas.microsoft.com/office/drawing/2014/main" id="{BAA2A6AB-9342-479F-89B5-2EFF015EA540}"/>
              </a:ext>
            </a:extLst>
          </p:cNvPr>
          <p:cNvPicPr preferRelativeResize="0"/>
          <p:nvPr/>
        </p:nvPicPr>
        <p:blipFill rotWithShape="1">
          <a:blip r:embed="rId2">
            <a:alphaModFix/>
          </a:blip>
          <a:srcRect r="16220"/>
          <a:stretch/>
        </p:blipFill>
        <p:spPr>
          <a:xfrm>
            <a:off x="4186818" y="1541467"/>
            <a:ext cx="4241836" cy="2878133"/>
          </a:xfrm>
          <a:prstGeom prst="rect">
            <a:avLst/>
          </a:prstGeom>
          <a:noFill/>
          <a:ln>
            <a:noFill/>
          </a:ln>
        </p:spPr>
      </p:pic>
      <p:sp>
        <p:nvSpPr>
          <p:cNvPr id="8" name="Shape 328">
            <a:extLst>
              <a:ext uri="{FF2B5EF4-FFF2-40B4-BE49-F238E27FC236}">
                <a16:creationId xmlns:a16="http://schemas.microsoft.com/office/drawing/2014/main" id="{313EEDE5-1E22-4DBB-91D1-B322E39F9A79}"/>
              </a:ext>
            </a:extLst>
          </p:cNvPr>
          <p:cNvSpPr txBox="1"/>
          <p:nvPr/>
        </p:nvSpPr>
        <p:spPr>
          <a:xfrm>
            <a:off x="862629" y="4419600"/>
            <a:ext cx="7566025" cy="990600"/>
          </a:xfrm>
          <a:prstGeom prst="rect">
            <a:avLst/>
          </a:prstGeom>
          <a:noFill/>
          <a:ln>
            <a:noFill/>
          </a:ln>
        </p:spPr>
        <p:txBody>
          <a:bodyPr spcFirstLastPara="1" wrap="square" lIns="91425" tIns="45700" rIns="91425" bIns="45700" numCol="2" anchor="t" anchorCtr="0">
            <a:noAutofit/>
          </a:bodyPr>
          <a:lstStyle/>
          <a:p>
            <a:pPr marL="0" marR="0" lvl="0" indent="0" algn="l" rtl="0">
              <a:spcBef>
                <a:spcPts val="0"/>
              </a:spcBef>
              <a:spcAft>
                <a:spcPts val="0"/>
              </a:spcAft>
              <a:buNone/>
            </a:pPr>
            <a:r>
              <a:rPr lang="en-US" sz="1800" dirty="0">
                <a:solidFill>
                  <a:schemeClr val="bg1"/>
                </a:solidFill>
                <a:latin typeface="Calibri" panose="020F0502020204030204" pitchFamily="34" charset="0"/>
                <a:ea typeface="Calibri"/>
                <a:cs typeface="Calibri" panose="020F0502020204030204" pitchFamily="34" charset="0"/>
                <a:sym typeface="Calibri"/>
              </a:rPr>
              <a:t>A) 3, 0</a:t>
            </a:r>
            <a:endParaRPr sz="1800" dirty="0">
              <a:solidFill>
                <a:schemeClr val="bg1"/>
              </a:solidFill>
              <a:latin typeface="Calibri" panose="020F0502020204030204" pitchFamily="34" charset="0"/>
              <a:cs typeface="Calibri" panose="020F0502020204030204" pitchFamily="34" charset="0"/>
            </a:endParaRPr>
          </a:p>
          <a:p>
            <a:pPr marL="0" marR="0" lvl="0" indent="0" algn="l" rtl="0">
              <a:spcBef>
                <a:spcPts val="0"/>
              </a:spcBef>
              <a:spcAft>
                <a:spcPts val="0"/>
              </a:spcAft>
              <a:buNone/>
            </a:pPr>
            <a:r>
              <a:rPr lang="en-US" sz="1800" dirty="0">
                <a:solidFill>
                  <a:schemeClr val="bg1"/>
                </a:solidFill>
                <a:latin typeface="Calibri" panose="020F0502020204030204" pitchFamily="34" charset="0"/>
                <a:ea typeface="Calibri"/>
                <a:cs typeface="Calibri" panose="020F0502020204030204" pitchFamily="34" charset="0"/>
                <a:sym typeface="Calibri"/>
              </a:rPr>
              <a:t>B) 1, 2</a:t>
            </a:r>
            <a:endParaRPr sz="1800" dirty="0">
              <a:solidFill>
                <a:schemeClr val="bg1"/>
              </a:solidFill>
              <a:latin typeface="Calibri" panose="020F0502020204030204" pitchFamily="34" charset="0"/>
              <a:cs typeface="Calibri" panose="020F0502020204030204" pitchFamily="34" charset="0"/>
            </a:endParaRPr>
          </a:p>
          <a:p>
            <a:pPr marL="0" marR="0" lvl="0" indent="0" algn="l" rtl="0">
              <a:spcBef>
                <a:spcPts val="0"/>
              </a:spcBef>
              <a:spcAft>
                <a:spcPts val="0"/>
              </a:spcAft>
              <a:buNone/>
            </a:pPr>
            <a:r>
              <a:rPr lang="en-US" sz="1800" b="1" dirty="0">
                <a:solidFill>
                  <a:srgbClr val="FFC000"/>
                </a:solidFill>
                <a:latin typeface="Calibri"/>
                <a:ea typeface="Calibri"/>
                <a:cs typeface="Calibri"/>
                <a:sym typeface="Calibri"/>
              </a:rPr>
              <a:t>C) 2, 1</a:t>
            </a:r>
            <a:endParaRPr sz="1800" b="1" dirty="0">
              <a:solidFill>
                <a:srgbClr val="FFC000"/>
              </a:solidFill>
              <a:latin typeface="Calibri"/>
              <a:cs typeface="Calibri"/>
            </a:endParaRPr>
          </a:p>
          <a:p>
            <a:pPr marL="0" marR="0" lvl="0" indent="0" algn="l" rtl="0">
              <a:spcBef>
                <a:spcPts val="0"/>
              </a:spcBef>
              <a:spcAft>
                <a:spcPts val="0"/>
              </a:spcAft>
              <a:buNone/>
            </a:pPr>
            <a:r>
              <a:rPr lang="en-US" sz="1800" dirty="0">
                <a:solidFill>
                  <a:schemeClr val="bg1"/>
                </a:solidFill>
                <a:latin typeface="Calibri" panose="020F0502020204030204" pitchFamily="34" charset="0"/>
                <a:ea typeface="Calibri"/>
                <a:cs typeface="Calibri" panose="020F0502020204030204" pitchFamily="34" charset="0"/>
                <a:sym typeface="Calibri"/>
              </a:rPr>
              <a:t>D) 0, 3</a:t>
            </a:r>
            <a:endParaRPr sz="1800" dirty="0">
              <a:solidFill>
                <a:schemeClr val="bg1"/>
              </a:solidFill>
              <a:latin typeface="Calibri" panose="020F0502020204030204" pitchFamily="34" charset="0"/>
              <a:cs typeface="Calibri" panose="020F0502020204030204" pitchFamily="34" charset="0"/>
            </a:endParaRPr>
          </a:p>
          <a:p>
            <a:pPr marL="0" marR="0" lvl="0" indent="0" algn="l" rtl="0">
              <a:spcBef>
                <a:spcPts val="0"/>
              </a:spcBef>
              <a:spcAft>
                <a:spcPts val="0"/>
              </a:spcAft>
              <a:buNone/>
            </a:pPr>
            <a:r>
              <a:rPr lang="en-US" sz="1800" dirty="0">
                <a:solidFill>
                  <a:schemeClr val="bg1"/>
                </a:solidFill>
                <a:latin typeface="Calibri" panose="020F0502020204030204" pitchFamily="34" charset="0"/>
                <a:ea typeface="Calibri"/>
                <a:cs typeface="Calibri" panose="020F0502020204030204" pitchFamily="34" charset="0"/>
                <a:sym typeface="Calibri"/>
              </a:rPr>
              <a:t>E) 3, 3</a:t>
            </a:r>
            <a:endParaRPr sz="1800" dirty="0">
              <a:solidFill>
                <a:schemeClr val="bg1"/>
              </a:solidFill>
              <a:latin typeface="Calibri" panose="020F0502020204030204" pitchFamily="34" charset="0"/>
              <a:cs typeface="Calibri" panose="020F0502020204030204" pitchFamily="34" charset="0"/>
            </a:endParaRPr>
          </a:p>
          <a:p>
            <a:pPr marL="0" marR="0" lvl="0" indent="0" algn="l" rtl="0">
              <a:spcBef>
                <a:spcPts val="0"/>
              </a:spcBef>
              <a:spcAft>
                <a:spcPts val="0"/>
              </a:spcAft>
              <a:buNone/>
            </a:pPr>
            <a:r>
              <a:rPr lang="en-US" sz="1800" dirty="0">
                <a:solidFill>
                  <a:schemeClr val="bg1"/>
                </a:solidFill>
                <a:latin typeface="Calibri" panose="020F0502020204030204" pitchFamily="34" charset="0"/>
                <a:ea typeface="Calibri"/>
                <a:cs typeface="Calibri" panose="020F0502020204030204" pitchFamily="34" charset="0"/>
                <a:sym typeface="Calibri"/>
              </a:rPr>
              <a:t>F) None of the above</a:t>
            </a:r>
            <a:endParaRPr sz="1800" dirty="0">
              <a:solidFill>
                <a:schemeClr val="bg1"/>
              </a:solidFill>
              <a:latin typeface="Calibri" panose="020F0502020204030204" pitchFamily="34" charset="0"/>
              <a:cs typeface="Calibri" panose="020F0502020204030204" pitchFamily="34" charset="0"/>
            </a:endParaRPr>
          </a:p>
        </p:txBody>
      </p:sp>
      <p:sp>
        <p:nvSpPr>
          <p:cNvPr id="9" name="Shape 329">
            <a:extLst>
              <a:ext uri="{FF2B5EF4-FFF2-40B4-BE49-F238E27FC236}">
                <a16:creationId xmlns:a16="http://schemas.microsoft.com/office/drawing/2014/main" id="{D13CFE4F-0488-4983-89E0-78A9B370E4FF}"/>
              </a:ext>
            </a:extLst>
          </p:cNvPr>
          <p:cNvSpPr txBox="1"/>
          <p:nvPr/>
        </p:nvSpPr>
        <p:spPr>
          <a:xfrm>
            <a:off x="609600" y="1600934"/>
            <a:ext cx="3352800" cy="251386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dirty="0">
                <a:solidFill>
                  <a:schemeClr val="bg1"/>
                </a:solidFill>
                <a:latin typeface="Calibri" panose="020F0502020204030204" pitchFamily="34" charset="0"/>
                <a:ea typeface="Calibri"/>
                <a:cs typeface="Calibri" panose="020F0502020204030204" pitchFamily="34" charset="0"/>
                <a:sym typeface="Calibri"/>
              </a:rPr>
              <a:t>Assume that this is your input file:</a:t>
            </a:r>
            <a:endParaRPr dirty="0">
              <a:solidFill>
                <a:schemeClr val="bg1"/>
              </a:solidFill>
              <a:latin typeface="Calibri" panose="020F0502020204030204" pitchFamily="34" charset="0"/>
              <a:cs typeface="Calibri" panose="020F0502020204030204" pitchFamily="34" charset="0"/>
            </a:endParaRPr>
          </a:p>
          <a:p>
            <a:pPr marL="0" marR="0" lvl="0" indent="0" algn="l" rtl="0">
              <a:spcBef>
                <a:spcPts val="0"/>
              </a:spcBef>
              <a:spcAft>
                <a:spcPts val="0"/>
              </a:spcAft>
              <a:buNone/>
            </a:pPr>
            <a:r>
              <a:rPr lang="en-US" sz="1800" dirty="0">
                <a:solidFill>
                  <a:schemeClr val="bg1"/>
                </a:solidFill>
                <a:latin typeface="Calibri" panose="020F0502020204030204" pitchFamily="34" charset="0"/>
                <a:ea typeface="Calibri"/>
                <a:cs typeface="Calibri" panose="020F0502020204030204" pitchFamily="34" charset="0"/>
                <a:sym typeface="Calibri"/>
              </a:rPr>
              <a:t>	10   20.5   30</a:t>
            </a:r>
            <a:endParaRPr dirty="0">
              <a:solidFill>
                <a:schemeClr val="bg1"/>
              </a:solidFill>
              <a:latin typeface="Calibri" panose="020F0502020204030204" pitchFamily="34" charset="0"/>
              <a:cs typeface="Calibri" panose="020F0502020204030204" pitchFamily="34" charset="0"/>
            </a:endParaRPr>
          </a:p>
          <a:p>
            <a:pPr marL="0" marR="0" lvl="0" indent="0" algn="l" rtl="0">
              <a:spcBef>
                <a:spcPts val="0"/>
              </a:spcBef>
              <a:spcAft>
                <a:spcPts val="0"/>
              </a:spcAft>
              <a:buNone/>
            </a:pPr>
            <a:endParaRPr sz="1800" dirty="0">
              <a:solidFill>
                <a:schemeClr val="bg1"/>
              </a:solidFill>
              <a:latin typeface="Calibri" panose="020F0502020204030204" pitchFamily="34" charset="0"/>
              <a:ea typeface="Calibri"/>
              <a:cs typeface="Calibri" panose="020F0502020204030204" pitchFamily="34" charset="0"/>
              <a:sym typeface="Calibri"/>
            </a:endParaRPr>
          </a:p>
          <a:p>
            <a:pPr marL="0" marR="0" lvl="0" indent="0" algn="l" rtl="0">
              <a:spcBef>
                <a:spcPts val="0"/>
              </a:spcBef>
              <a:spcAft>
                <a:spcPts val="0"/>
              </a:spcAft>
              <a:buNone/>
            </a:pPr>
            <a:r>
              <a:rPr lang="en-US" sz="1800" dirty="0">
                <a:solidFill>
                  <a:schemeClr val="bg1"/>
                </a:solidFill>
                <a:latin typeface="Calibri" panose="020F0502020204030204" pitchFamily="34" charset="0"/>
                <a:ea typeface="Calibri"/>
                <a:cs typeface="Calibri" panose="020F0502020204030204" pitchFamily="34" charset="0"/>
                <a:sym typeface="Calibri"/>
              </a:rPr>
              <a:t>Also assume that </a:t>
            </a:r>
            <a:r>
              <a:rPr lang="en-US" sz="1800" dirty="0" err="1">
                <a:solidFill>
                  <a:schemeClr val="bg1"/>
                </a:solidFill>
                <a:latin typeface="Calibri" panose="020F0502020204030204" pitchFamily="34" charset="0"/>
                <a:ea typeface="Calibri"/>
                <a:cs typeface="Calibri" panose="020F0502020204030204" pitchFamily="34" charset="0"/>
                <a:sym typeface="Calibri"/>
              </a:rPr>
              <a:t>sc</a:t>
            </a:r>
            <a:r>
              <a:rPr lang="en-US" sz="1800" dirty="0">
                <a:solidFill>
                  <a:schemeClr val="bg1"/>
                </a:solidFill>
                <a:latin typeface="Calibri" panose="020F0502020204030204" pitchFamily="34" charset="0"/>
                <a:ea typeface="Calibri"/>
                <a:cs typeface="Calibri" panose="020F0502020204030204" pitchFamily="34" charset="0"/>
                <a:sym typeface="Calibri"/>
              </a:rPr>
              <a:t> is a Scanner, initialized to read from the input file.</a:t>
            </a:r>
            <a:endParaRPr dirty="0">
              <a:solidFill>
                <a:schemeClr val="bg1"/>
              </a:solidFill>
              <a:latin typeface="Calibri" panose="020F0502020204030204" pitchFamily="34" charset="0"/>
              <a:cs typeface="Calibri" panose="020F0502020204030204" pitchFamily="34" charset="0"/>
            </a:endParaRPr>
          </a:p>
          <a:p>
            <a:pPr marL="0" marR="0" lvl="0" indent="0" algn="l" rtl="0">
              <a:spcBef>
                <a:spcPts val="0"/>
              </a:spcBef>
              <a:spcAft>
                <a:spcPts val="0"/>
              </a:spcAft>
              <a:buNone/>
            </a:pPr>
            <a:r>
              <a:rPr lang="en-US" sz="1800" dirty="0">
                <a:solidFill>
                  <a:schemeClr val="bg1"/>
                </a:solidFill>
                <a:latin typeface="Calibri" panose="020F0502020204030204" pitchFamily="34" charset="0"/>
                <a:ea typeface="Calibri"/>
                <a:cs typeface="Calibri" panose="020F0502020204030204" pitchFamily="34" charset="0"/>
                <a:sym typeface="Calibri"/>
              </a:rPr>
              <a:t>What is printed when the following code runs:</a:t>
            </a:r>
            <a:endParaRPr dirty="0">
              <a:solidFill>
                <a:schemeClr val="bg1"/>
              </a:solidFill>
              <a:latin typeface="Calibri" panose="020F0502020204030204" pitchFamily="34" charset="0"/>
              <a:cs typeface="Calibri" panose="020F0502020204030204" pitchFamily="34" charset="0"/>
            </a:endParaRPr>
          </a:p>
        </p:txBody>
      </p:sp>
      <p:sp>
        <p:nvSpPr>
          <p:cNvPr id="11" name="TextBox 10">
            <a:extLst>
              <a:ext uri="{FF2B5EF4-FFF2-40B4-BE49-F238E27FC236}">
                <a16:creationId xmlns:a16="http://schemas.microsoft.com/office/drawing/2014/main" id="{BB9DA32B-41EC-44FA-8E06-706E9A80860C}"/>
              </a:ext>
            </a:extLst>
          </p:cNvPr>
          <p:cNvSpPr txBox="1">
            <a:spLocks noChangeArrowheads="1"/>
          </p:cNvSpPr>
          <p:nvPr/>
        </p:nvSpPr>
        <p:spPr bwMode="auto">
          <a:xfrm>
            <a:off x="788987" y="772026"/>
            <a:ext cx="7566025"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a:spcBef>
                <a:spcPct val="0"/>
              </a:spcBef>
              <a:buNone/>
            </a:pPr>
            <a:r>
              <a:rPr lang="en-US" sz="4400" b="1" u="sng" dirty="0">
                <a:solidFill>
                  <a:schemeClr val="bg1"/>
                </a:solidFill>
                <a:latin typeface="Arial Black" panose="020B0A04020102020204" pitchFamily="34" charset="0"/>
                <a:ea typeface="Calibri"/>
                <a:cs typeface="Calibri"/>
                <a:sym typeface="Calibri"/>
              </a:rPr>
              <a:t>FILE I/O </a:t>
            </a:r>
            <a:r>
              <a:rPr lang="en-US" sz="4400" u="sng" dirty="0">
                <a:solidFill>
                  <a:schemeClr val="bg1"/>
                </a:solidFill>
                <a:latin typeface="Arial Black"/>
                <a:cs typeface="Arial"/>
              </a:rPr>
              <a:t>FOR $200</a:t>
            </a:r>
          </a:p>
        </p:txBody>
      </p:sp>
    </p:spTree>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98F01C5-185D-473B-870E-F3A4A68407D7}"/>
              </a:ext>
            </a:extLst>
          </p:cNvPr>
          <p:cNvSpPr txBox="1">
            <a:spLocks noChangeArrowheads="1"/>
          </p:cNvSpPr>
          <p:nvPr/>
        </p:nvSpPr>
        <p:spPr bwMode="auto">
          <a:xfrm>
            <a:off x="788987" y="564761"/>
            <a:ext cx="7566025"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a:spcBef>
                <a:spcPct val="0"/>
              </a:spcBef>
              <a:buNone/>
            </a:pPr>
            <a:r>
              <a:rPr lang="en-US" sz="4400" b="1" u="sng" dirty="0">
                <a:solidFill>
                  <a:schemeClr val="bg1"/>
                </a:solidFill>
                <a:latin typeface="Arial Black" panose="020B0A04020102020204" pitchFamily="34" charset="0"/>
                <a:ea typeface="Calibri"/>
                <a:cs typeface="Calibri"/>
                <a:sym typeface="Calibri"/>
              </a:rPr>
              <a:t>FILE I/O </a:t>
            </a:r>
            <a:r>
              <a:rPr lang="en-US" sz="4400" u="sng" dirty="0">
                <a:solidFill>
                  <a:schemeClr val="bg1"/>
                </a:solidFill>
                <a:latin typeface="Arial Black"/>
                <a:cs typeface="Arial"/>
              </a:rPr>
              <a:t>FOR $300</a:t>
            </a:r>
          </a:p>
        </p:txBody>
      </p:sp>
      <p:pic>
        <p:nvPicPr>
          <p:cNvPr id="7" name="Shape 347">
            <a:extLst>
              <a:ext uri="{FF2B5EF4-FFF2-40B4-BE49-F238E27FC236}">
                <a16:creationId xmlns:a16="http://schemas.microsoft.com/office/drawing/2014/main" id="{0B9573EC-A3DD-4D23-9624-F22F42E2DB98}"/>
              </a:ext>
            </a:extLst>
          </p:cNvPr>
          <p:cNvPicPr preferRelativeResize="0"/>
          <p:nvPr/>
        </p:nvPicPr>
        <p:blipFill rotWithShape="1">
          <a:blip r:embed="rId2">
            <a:alphaModFix/>
          </a:blip>
          <a:srcRect r="22126" b="21260"/>
          <a:stretch/>
        </p:blipFill>
        <p:spPr>
          <a:xfrm>
            <a:off x="4883239" y="1676400"/>
            <a:ext cx="3809999" cy="1905000"/>
          </a:xfrm>
          <a:prstGeom prst="rect">
            <a:avLst/>
          </a:prstGeom>
          <a:noFill/>
          <a:ln>
            <a:noFill/>
          </a:ln>
        </p:spPr>
      </p:pic>
      <p:sp>
        <p:nvSpPr>
          <p:cNvPr id="9" name="Shape 349">
            <a:extLst>
              <a:ext uri="{FF2B5EF4-FFF2-40B4-BE49-F238E27FC236}">
                <a16:creationId xmlns:a16="http://schemas.microsoft.com/office/drawing/2014/main" id="{2CD3A494-7CFF-4C0D-9F66-32CCFEB0B0F0}"/>
              </a:ext>
            </a:extLst>
          </p:cNvPr>
          <p:cNvSpPr txBox="1"/>
          <p:nvPr/>
        </p:nvSpPr>
        <p:spPr>
          <a:xfrm>
            <a:off x="533400" y="1266324"/>
            <a:ext cx="4343400" cy="1323439"/>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500" dirty="0">
                <a:solidFill>
                  <a:schemeClr val="bg1"/>
                </a:solidFill>
                <a:latin typeface="Calibri" panose="020F0502020204030204" pitchFamily="34" charset="0"/>
                <a:ea typeface="Calibri"/>
                <a:cs typeface="Calibri" panose="020F0502020204030204" pitchFamily="34" charset="0"/>
                <a:sym typeface="Calibri"/>
              </a:rPr>
              <a:t>Assume that a Person class has been defined, with a 2-argument constructor. Both </a:t>
            </a:r>
            <a:r>
              <a:rPr lang="en-US" sz="1500" dirty="0" err="1">
                <a:solidFill>
                  <a:schemeClr val="bg1"/>
                </a:solidFill>
                <a:latin typeface="Calibri" panose="020F0502020204030204" pitchFamily="34" charset="0"/>
                <a:ea typeface="Calibri"/>
                <a:cs typeface="Calibri" panose="020F0502020204030204" pitchFamily="34" charset="0"/>
                <a:sym typeface="Calibri"/>
              </a:rPr>
              <a:t>args</a:t>
            </a:r>
            <a:r>
              <a:rPr lang="en-US" sz="1500" dirty="0">
                <a:solidFill>
                  <a:schemeClr val="bg1"/>
                </a:solidFill>
                <a:latin typeface="Calibri" panose="020F0502020204030204" pitchFamily="34" charset="0"/>
                <a:ea typeface="Calibri"/>
                <a:cs typeface="Calibri" panose="020F0502020204030204" pitchFamily="34" charset="0"/>
                <a:sym typeface="Calibri"/>
              </a:rPr>
              <a:t> are strings (the person’s first and last names).</a:t>
            </a:r>
            <a:r>
              <a:rPr lang="en-US" sz="1500" dirty="0">
                <a:solidFill>
                  <a:schemeClr val="bg1"/>
                </a:solidFill>
                <a:latin typeface="Calibri" panose="020F0502020204030204" pitchFamily="34" charset="0"/>
                <a:cs typeface="Calibri" panose="020F0502020204030204" pitchFamily="34" charset="0"/>
                <a:sym typeface="Calibri"/>
              </a:rPr>
              <a:t> </a:t>
            </a:r>
            <a:r>
              <a:rPr lang="en-US" sz="1500" dirty="0">
                <a:solidFill>
                  <a:schemeClr val="bg1"/>
                </a:solidFill>
                <a:latin typeface="Calibri" panose="020F0502020204030204" pitchFamily="34" charset="0"/>
                <a:ea typeface="Calibri"/>
                <a:cs typeface="Calibri" panose="020F0502020204030204" pitchFamily="34" charset="0"/>
                <a:sym typeface="Calibri"/>
              </a:rPr>
              <a:t>Also assume that </a:t>
            </a:r>
            <a:r>
              <a:rPr lang="en-US" sz="1500" dirty="0" err="1">
                <a:solidFill>
                  <a:schemeClr val="bg1"/>
                </a:solidFill>
                <a:latin typeface="Calibri" panose="020F0502020204030204" pitchFamily="34" charset="0"/>
                <a:ea typeface="Calibri"/>
                <a:cs typeface="Calibri" panose="020F0502020204030204" pitchFamily="34" charset="0"/>
                <a:sym typeface="Calibri"/>
              </a:rPr>
              <a:t>sc</a:t>
            </a:r>
            <a:r>
              <a:rPr lang="en-US" sz="1500" dirty="0">
                <a:solidFill>
                  <a:schemeClr val="bg1"/>
                </a:solidFill>
                <a:latin typeface="Calibri" panose="020F0502020204030204" pitchFamily="34" charset="0"/>
                <a:ea typeface="Calibri"/>
                <a:cs typeface="Calibri" panose="020F0502020204030204" pitchFamily="34" charset="0"/>
                <a:sym typeface="Calibri"/>
              </a:rPr>
              <a:t> is a scanner, initialized to read from an input file that contains a positive number N, followed by 2*N strings, two per line. Each line contains the first name and the last name of one person. Complete the code below to use </a:t>
            </a:r>
            <a:r>
              <a:rPr lang="en-US" sz="1500" dirty="0" err="1">
                <a:solidFill>
                  <a:schemeClr val="bg1"/>
                </a:solidFill>
                <a:latin typeface="Calibri" panose="020F0502020204030204" pitchFamily="34" charset="0"/>
                <a:ea typeface="Calibri"/>
                <a:cs typeface="Calibri" panose="020F0502020204030204" pitchFamily="34" charset="0"/>
                <a:sym typeface="Calibri"/>
              </a:rPr>
              <a:t>sc</a:t>
            </a:r>
            <a:r>
              <a:rPr lang="en-US" sz="1500" dirty="0">
                <a:solidFill>
                  <a:schemeClr val="bg1"/>
                </a:solidFill>
                <a:latin typeface="Calibri" panose="020F0502020204030204" pitchFamily="34" charset="0"/>
                <a:ea typeface="Calibri"/>
                <a:cs typeface="Calibri" panose="020F0502020204030204" pitchFamily="34" charset="0"/>
                <a:sym typeface="Calibri"/>
              </a:rPr>
              <a:t> to read the file and create an array containing the N people whose names are in the file. The people must be in the same order in the array as in the file.</a:t>
            </a:r>
            <a:endParaRPr sz="1500" dirty="0">
              <a:solidFill>
                <a:schemeClr val="bg1"/>
              </a:solidFill>
              <a:latin typeface="Calibri" panose="020F0502020204030204" pitchFamily="34" charset="0"/>
              <a:cs typeface="Calibri" panose="020F0502020204030204" pitchFamily="34" charset="0"/>
            </a:endParaRPr>
          </a:p>
        </p:txBody>
      </p:sp>
    </p:spTree>
  </p:cSld>
  <p:clrMapOvr>
    <a:masterClrMapping/>
  </p:clrMapOvr>
  <p:transition spd="slow">
    <p:zoom/>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7B8FC8E-B520-4E29-AE0F-867704250A05}"/>
              </a:ext>
            </a:extLst>
          </p:cNvPr>
          <p:cNvSpPr txBox="1">
            <a:spLocks noChangeArrowheads="1"/>
          </p:cNvSpPr>
          <p:nvPr/>
        </p:nvSpPr>
        <p:spPr bwMode="auto">
          <a:xfrm>
            <a:off x="788987" y="564761"/>
            <a:ext cx="7566025"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a:spcBef>
                <a:spcPct val="0"/>
              </a:spcBef>
              <a:buNone/>
            </a:pPr>
            <a:r>
              <a:rPr lang="en-US" sz="4400" b="1" u="sng" dirty="0">
                <a:solidFill>
                  <a:schemeClr val="bg1"/>
                </a:solidFill>
                <a:latin typeface="Arial Black" panose="020B0A04020102020204" pitchFamily="34" charset="0"/>
                <a:ea typeface="Calibri"/>
                <a:cs typeface="Calibri"/>
                <a:sym typeface="Calibri"/>
              </a:rPr>
              <a:t>FILE I/O </a:t>
            </a:r>
            <a:r>
              <a:rPr lang="en-US" sz="4400" u="sng" dirty="0">
                <a:solidFill>
                  <a:schemeClr val="bg1"/>
                </a:solidFill>
                <a:latin typeface="Arial Black"/>
                <a:cs typeface="Arial"/>
              </a:rPr>
              <a:t>FOR $300</a:t>
            </a:r>
          </a:p>
        </p:txBody>
      </p:sp>
      <p:pic>
        <p:nvPicPr>
          <p:cNvPr id="16" name="Shape 347">
            <a:extLst>
              <a:ext uri="{FF2B5EF4-FFF2-40B4-BE49-F238E27FC236}">
                <a16:creationId xmlns:a16="http://schemas.microsoft.com/office/drawing/2014/main" id="{99BE89BF-5DAA-4D76-B48B-7DB75E8FE754}"/>
              </a:ext>
            </a:extLst>
          </p:cNvPr>
          <p:cNvPicPr preferRelativeResize="0"/>
          <p:nvPr/>
        </p:nvPicPr>
        <p:blipFill rotWithShape="1">
          <a:blip r:embed="rId3">
            <a:alphaModFix/>
          </a:blip>
          <a:srcRect r="22126" b="21260"/>
          <a:stretch/>
        </p:blipFill>
        <p:spPr>
          <a:xfrm>
            <a:off x="4883239" y="1676400"/>
            <a:ext cx="3809999" cy="1905000"/>
          </a:xfrm>
          <a:prstGeom prst="rect">
            <a:avLst/>
          </a:prstGeom>
          <a:noFill/>
          <a:ln>
            <a:noFill/>
          </a:ln>
        </p:spPr>
      </p:pic>
      <p:graphicFrame>
        <p:nvGraphicFramePr>
          <p:cNvPr id="17" name="Shape 348">
            <a:extLst>
              <a:ext uri="{FF2B5EF4-FFF2-40B4-BE49-F238E27FC236}">
                <a16:creationId xmlns:a16="http://schemas.microsoft.com/office/drawing/2014/main" id="{F001FFAE-1DBD-40A6-81A5-15B2F63D0905}"/>
              </a:ext>
            </a:extLst>
          </p:cNvPr>
          <p:cNvGraphicFramePr/>
          <p:nvPr>
            <p:extLst>
              <p:ext uri="{D42A27DB-BD31-4B8C-83A1-F6EECF244321}">
                <p14:modId xmlns:p14="http://schemas.microsoft.com/office/powerpoint/2010/main" val="490360073"/>
              </p:ext>
            </p:extLst>
          </p:nvPr>
        </p:nvGraphicFramePr>
        <p:xfrm>
          <a:off x="2037522" y="3803374"/>
          <a:ext cx="5600701" cy="1920300"/>
        </p:xfrm>
        <a:graphic>
          <a:graphicData uri="http://schemas.openxmlformats.org/drawingml/2006/table">
            <a:tbl>
              <a:tblPr firstRow="1" bandRow="1">
                <a:tableStyleId>{5C22544A-7EE6-4342-B048-85BDC9FD1C3A}</a:tableStyleId>
              </a:tblPr>
              <a:tblGrid>
                <a:gridCol w="419101">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838200">
                  <a:extLst>
                    <a:ext uri="{9D8B030D-6E8A-4147-A177-3AD203B41FA5}">
                      <a16:colId xmlns:a16="http://schemas.microsoft.com/office/drawing/2014/main" val="20002"/>
                    </a:ext>
                  </a:extLst>
                </a:gridCol>
                <a:gridCol w="1066800">
                  <a:extLst>
                    <a:ext uri="{9D8B030D-6E8A-4147-A177-3AD203B41FA5}">
                      <a16:colId xmlns:a16="http://schemas.microsoft.com/office/drawing/2014/main" val="20003"/>
                    </a:ext>
                  </a:extLst>
                </a:gridCol>
                <a:gridCol w="1219200">
                  <a:extLst>
                    <a:ext uri="{9D8B030D-6E8A-4147-A177-3AD203B41FA5}">
                      <a16:colId xmlns:a16="http://schemas.microsoft.com/office/drawing/2014/main" val="20004"/>
                    </a:ext>
                  </a:extLst>
                </a:gridCol>
                <a:gridCol w="914400">
                  <a:extLst>
                    <a:ext uri="{9D8B030D-6E8A-4147-A177-3AD203B41FA5}">
                      <a16:colId xmlns:a16="http://schemas.microsoft.com/office/drawing/2014/main" val="20005"/>
                    </a:ext>
                  </a:extLst>
                </a:gridCol>
              </a:tblGrid>
              <a:tr h="318052">
                <a:tc>
                  <a:txBody>
                    <a:bodyPr/>
                    <a:lstStyle/>
                    <a:p>
                      <a:pPr marL="0" marR="0" lvl="0" indent="0" algn="l" rtl="0">
                        <a:spcBef>
                          <a:spcPts val="0"/>
                        </a:spcBef>
                        <a:spcAft>
                          <a:spcPts val="0"/>
                        </a:spcAft>
                        <a:buNone/>
                      </a:pPr>
                      <a:endParaRPr sz="1500">
                        <a:latin typeface="Calibri" panose="020F0502020204030204" pitchFamily="34" charset="0"/>
                        <a:cs typeface="Calibri" panose="020F0502020204030204" pitchFamily="34" charset="0"/>
                      </a:endParaRPr>
                    </a:p>
                  </a:txBody>
                  <a:tcPr marL="91450" marR="91450" marT="45725" marB="45725"/>
                </a:tc>
                <a:tc>
                  <a:txBody>
                    <a:bodyPr/>
                    <a:lstStyle/>
                    <a:p>
                      <a:pPr marL="0" marR="0" lvl="0" indent="0" algn="l" rtl="0">
                        <a:spcBef>
                          <a:spcPts val="0"/>
                        </a:spcBef>
                        <a:spcAft>
                          <a:spcPts val="0"/>
                        </a:spcAft>
                        <a:buNone/>
                      </a:pPr>
                      <a:r>
                        <a:rPr lang="en-US" sz="1500" dirty="0"/>
                        <a:t>SPOT 1</a:t>
                      </a:r>
                      <a:endParaRPr sz="1500" dirty="0">
                        <a:latin typeface="Calibri" panose="020F0502020204030204" pitchFamily="34" charset="0"/>
                        <a:cs typeface="Calibri" panose="020F0502020204030204" pitchFamily="34" charset="0"/>
                      </a:endParaRPr>
                    </a:p>
                  </a:txBody>
                  <a:tcPr marL="91450" marR="91450" marT="45725" marB="45725"/>
                </a:tc>
                <a:tc>
                  <a:txBody>
                    <a:bodyPr/>
                    <a:lstStyle/>
                    <a:p>
                      <a:pPr marL="0" marR="0" lvl="0" indent="0" algn="l" rtl="0">
                        <a:spcBef>
                          <a:spcPts val="0"/>
                        </a:spcBef>
                        <a:spcAft>
                          <a:spcPts val="0"/>
                        </a:spcAft>
                        <a:buNone/>
                      </a:pPr>
                      <a:r>
                        <a:rPr lang="en-US" sz="1500" dirty="0"/>
                        <a:t>SPOT 2</a:t>
                      </a:r>
                      <a:endParaRPr sz="1500" dirty="0">
                        <a:latin typeface="Calibri" panose="020F0502020204030204" pitchFamily="34" charset="0"/>
                        <a:cs typeface="Calibri" panose="020F0502020204030204" pitchFamily="34" charset="0"/>
                      </a:endParaRPr>
                    </a:p>
                  </a:txBody>
                  <a:tcPr marL="91450" marR="91450" marT="45725" marB="45725"/>
                </a:tc>
                <a:tc>
                  <a:txBody>
                    <a:bodyPr/>
                    <a:lstStyle/>
                    <a:p>
                      <a:pPr marL="0" marR="0" lvl="0" indent="0" algn="l" rtl="0">
                        <a:spcBef>
                          <a:spcPts val="0"/>
                        </a:spcBef>
                        <a:spcAft>
                          <a:spcPts val="0"/>
                        </a:spcAft>
                        <a:buNone/>
                      </a:pPr>
                      <a:r>
                        <a:rPr lang="en-US" sz="1500" dirty="0"/>
                        <a:t>SPOT 3</a:t>
                      </a:r>
                      <a:endParaRPr sz="1500" dirty="0">
                        <a:latin typeface="Calibri" panose="020F0502020204030204" pitchFamily="34" charset="0"/>
                        <a:cs typeface="Calibri" panose="020F0502020204030204" pitchFamily="34" charset="0"/>
                      </a:endParaRPr>
                    </a:p>
                  </a:txBody>
                  <a:tcPr marL="91450" marR="91450" marT="45725" marB="45725"/>
                </a:tc>
                <a:tc>
                  <a:txBody>
                    <a:bodyPr/>
                    <a:lstStyle/>
                    <a:p>
                      <a:pPr marL="0" marR="0" lvl="0" indent="0" algn="l" rtl="0">
                        <a:spcBef>
                          <a:spcPts val="0"/>
                        </a:spcBef>
                        <a:spcAft>
                          <a:spcPts val="0"/>
                        </a:spcAft>
                        <a:buNone/>
                      </a:pPr>
                      <a:r>
                        <a:rPr lang="en-US" sz="1500" dirty="0"/>
                        <a:t>SPOT 4</a:t>
                      </a:r>
                      <a:endParaRPr sz="1500" dirty="0">
                        <a:latin typeface="Calibri" panose="020F0502020204030204" pitchFamily="34" charset="0"/>
                        <a:cs typeface="Calibri" panose="020F0502020204030204" pitchFamily="34" charset="0"/>
                      </a:endParaRPr>
                    </a:p>
                  </a:txBody>
                  <a:tcPr marL="91450" marR="91450" marT="45725" marB="45725"/>
                </a:tc>
                <a:tc>
                  <a:txBody>
                    <a:bodyPr/>
                    <a:lstStyle/>
                    <a:p>
                      <a:pPr marL="0" marR="0" lvl="0" indent="0" algn="l" rtl="0">
                        <a:spcBef>
                          <a:spcPts val="0"/>
                        </a:spcBef>
                        <a:spcAft>
                          <a:spcPts val="0"/>
                        </a:spcAft>
                        <a:buNone/>
                      </a:pPr>
                      <a:r>
                        <a:rPr lang="en-US" sz="1500" dirty="0"/>
                        <a:t>SPOT 5</a:t>
                      </a:r>
                      <a:endParaRPr sz="1500" dirty="0">
                        <a:latin typeface="Calibri" panose="020F0502020204030204" pitchFamily="34" charset="0"/>
                        <a:cs typeface="Calibri" panose="020F0502020204030204" pitchFamily="34" charset="0"/>
                      </a:endParaRPr>
                    </a:p>
                  </a:txBody>
                  <a:tcPr marL="91450" marR="91450" marT="45725" marB="45725"/>
                </a:tc>
                <a:extLst>
                  <a:ext uri="{0D108BD9-81ED-4DB2-BD59-A6C34878D82A}">
                    <a16:rowId xmlns:a16="http://schemas.microsoft.com/office/drawing/2014/main" val="10000"/>
                  </a:ext>
                </a:extLst>
              </a:tr>
              <a:tr h="279400">
                <a:tc>
                  <a:txBody>
                    <a:bodyPr/>
                    <a:lstStyle/>
                    <a:p>
                      <a:pPr marL="0" marR="0" lvl="0" indent="0" algn="l" rtl="0">
                        <a:spcBef>
                          <a:spcPts val="0"/>
                        </a:spcBef>
                        <a:spcAft>
                          <a:spcPts val="0"/>
                        </a:spcAft>
                        <a:buNone/>
                      </a:pPr>
                      <a:r>
                        <a:rPr lang="en-US" sz="1500" dirty="0"/>
                        <a:t>A)</a:t>
                      </a:r>
                      <a:endParaRPr sz="1500" dirty="0">
                        <a:latin typeface="Calibri" panose="020F0502020204030204" pitchFamily="34" charset="0"/>
                        <a:cs typeface="Calibri" panose="020F0502020204030204" pitchFamily="34" charset="0"/>
                      </a:endParaRPr>
                    </a:p>
                  </a:txBody>
                  <a:tcPr marL="91450" marR="91450" marT="45725" marB="45725"/>
                </a:tc>
                <a:tc>
                  <a:txBody>
                    <a:bodyPr/>
                    <a:lstStyle/>
                    <a:p>
                      <a:pPr marL="0" marR="0" lvl="0" indent="0" algn="l" rtl="0">
                        <a:spcBef>
                          <a:spcPts val="0"/>
                        </a:spcBef>
                        <a:spcAft>
                          <a:spcPts val="0"/>
                        </a:spcAft>
                        <a:buNone/>
                      </a:pPr>
                      <a:r>
                        <a:rPr lang="en-US" sz="1500" dirty="0" err="1"/>
                        <a:t>sc.nextInt</a:t>
                      </a:r>
                      <a:r>
                        <a:rPr lang="en-US" sz="1500" dirty="0"/>
                        <a:t>()</a:t>
                      </a:r>
                      <a:endParaRPr sz="1500" dirty="0">
                        <a:latin typeface="Calibri" panose="020F0502020204030204" pitchFamily="34" charset="0"/>
                        <a:cs typeface="Calibri" panose="020F0502020204030204" pitchFamily="34" charset="0"/>
                      </a:endParaRPr>
                    </a:p>
                  </a:txBody>
                  <a:tcPr marL="91450" marR="91450" marT="45725" marB="45725"/>
                </a:tc>
                <a:tc>
                  <a:txBody>
                    <a:bodyPr/>
                    <a:lstStyle/>
                    <a:p>
                      <a:pPr marL="0" marR="0" lvl="0" indent="0" algn="l" rtl="0">
                        <a:spcBef>
                          <a:spcPts val="0"/>
                        </a:spcBef>
                        <a:spcAft>
                          <a:spcPts val="0"/>
                        </a:spcAft>
                        <a:buNone/>
                      </a:pPr>
                      <a:r>
                        <a:rPr lang="en-US" sz="1500" dirty="0"/>
                        <a:t>N</a:t>
                      </a:r>
                      <a:endParaRPr sz="1500" dirty="0">
                        <a:latin typeface="Calibri" panose="020F0502020204030204" pitchFamily="34" charset="0"/>
                        <a:cs typeface="Calibri" panose="020F0502020204030204" pitchFamily="34" charset="0"/>
                      </a:endParaRPr>
                    </a:p>
                  </a:txBody>
                  <a:tcPr marL="91450" marR="91450" marT="45725" marB="45725"/>
                </a:tc>
                <a:tc>
                  <a:txBody>
                    <a:bodyPr/>
                    <a:lstStyle/>
                    <a:p>
                      <a:pPr marL="0" marR="0" lvl="0" indent="0" algn="l" rtl="0">
                        <a:spcBef>
                          <a:spcPts val="0"/>
                        </a:spcBef>
                        <a:spcAft>
                          <a:spcPts val="0"/>
                        </a:spcAft>
                        <a:buNone/>
                      </a:pPr>
                      <a:r>
                        <a:rPr lang="en-US" sz="1500" dirty="0"/>
                        <a:t>index &gt; N</a:t>
                      </a:r>
                      <a:endParaRPr sz="1500" dirty="0">
                        <a:latin typeface="Calibri" panose="020F0502020204030204" pitchFamily="34" charset="0"/>
                        <a:cs typeface="Calibri" panose="020F0502020204030204" pitchFamily="34" charset="0"/>
                      </a:endParaRPr>
                    </a:p>
                  </a:txBody>
                  <a:tcPr marL="91450" marR="91450" marT="45725" marB="45725"/>
                </a:tc>
                <a:tc>
                  <a:txBody>
                    <a:bodyPr/>
                    <a:lstStyle/>
                    <a:p>
                      <a:pPr marL="0" marR="0" lvl="0" indent="0" algn="l" rtl="0">
                        <a:lnSpc>
                          <a:spcPct val="100000"/>
                        </a:lnSpc>
                        <a:spcBef>
                          <a:spcPts val="0"/>
                        </a:spcBef>
                        <a:spcAft>
                          <a:spcPts val="0"/>
                        </a:spcAft>
                        <a:buClr>
                          <a:schemeClr val="dk1"/>
                        </a:buClr>
                        <a:buSzPts val="1800"/>
                        <a:buFont typeface="Calibri"/>
                        <a:buNone/>
                      </a:pPr>
                      <a:r>
                        <a:rPr lang="en-US" sz="1500" dirty="0"/>
                        <a:t>P[index - 1]</a:t>
                      </a:r>
                      <a:endParaRPr sz="1500" dirty="0">
                        <a:latin typeface="Calibri" panose="020F0502020204030204" pitchFamily="34" charset="0"/>
                        <a:cs typeface="Calibri" panose="020F0502020204030204" pitchFamily="34" charset="0"/>
                      </a:endParaRPr>
                    </a:p>
                  </a:txBody>
                  <a:tcPr marL="91450" marR="91450" marT="45725" marB="45725"/>
                </a:tc>
                <a:tc>
                  <a:txBody>
                    <a:bodyPr/>
                    <a:lstStyle/>
                    <a:p>
                      <a:pPr marL="0" marR="0" lvl="0" indent="0" algn="l" rtl="0">
                        <a:lnSpc>
                          <a:spcPct val="100000"/>
                        </a:lnSpc>
                        <a:spcBef>
                          <a:spcPts val="0"/>
                        </a:spcBef>
                        <a:spcAft>
                          <a:spcPts val="0"/>
                        </a:spcAft>
                        <a:buClr>
                          <a:schemeClr val="dk1"/>
                        </a:buClr>
                        <a:buSzPts val="1800"/>
                        <a:buFont typeface="Calibri"/>
                        <a:buNone/>
                      </a:pPr>
                      <a:r>
                        <a:rPr lang="en-US" sz="1500" dirty="0"/>
                        <a:t>index --</a:t>
                      </a:r>
                      <a:endParaRPr sz="1500" dirty="0">
                        <a:latin typeface="Calibri" panose="020F0502020204030204" pitchFamily="34" charset="0"/>
                        <a:cs typeface="Calibri" panose="020F0502020204030204" pitchFamily="34" charset="0"/>
                      </a:endParaRPr>
                    </a:p>
                  </a:txBody>
                  <a:tcPr marL="91450" marR="91450" marT="45725" marB="45725"/>
                </a:tc>
                <a:extLst>
                  <a:ext uri="{0D108BD9-81ED-4DB2-BD59-A6C34878D82A}">
                    <a16:rowId xmlns:a16="http://schemas.microsoft.com/office/drawing/2014/main" val="10001"/>
                  </a:ext>
                </a:extLst>
              </a:tr>
              <a:tr h="279400">
                <a:tc>
                  <a:txBody>
                    <a:bodyPr/>
                    <a:lstStyle/>
                    <a:p>
                      <a:pPr marL="0" marR="0" lvl="0" indent="0" algn="l" rtl="0">
                        <a:spcBef>
                          <a:spcPts val="0"/>
                        </a:spcBef>
                        <a:spcAft>
                          <a:spcPts val="0"/>
                        </a:spcAft>
                        <a:buNone/>
                      </a:pPr>
                      <a:r>
                        <a:rPr lang="en-US" sz="1500" dirty="0"/>
                        <a:t>B)</a:t>
                      </a:r>
                      <a:endParaRPr sz="1500" dirty="0">
                        <a:latin typeface="Calibri" panose="020F0502020204030204" pitchFamily="34" charset="0"/>
                        <a:cs typeface="Calibri" panose="020F0502020204030204" pitchFamily="34" charset="0"/>
                      </a:endParaRPr>
                    </a:p>
                  </a:txBody>
                  <a:tcPr marL="91450" marR="91450" marT="45725" marB="45725"/>
                </a:tc>
                <a:tc>
                  <a:txBody>
                    <a:bodyPr/>
                    <a:lstStyle/>
                    <a:p>
                      <a:pPr marL="0" marR="0" lvl="0" indent="0" algn="l" rtl="0">
                        <a:spcBef>
                          <a:spcPts val="0"/>
                        </a:spcBef>
                        <a:spcAft>
                          <a:spcPts val="0"/>
                        </a:spcAft>
                        <a:buNone/>
                      </a:pPr>
                      <a:r>
                        <a:rPr lang="en-US" sz="1500" dirty="0" err="1"/>
                        <a:t>sc.nextInt</a:t>
                      </a:r>
                      <a:r>
                        <a:rPr lang="en-US" sz="1500" dirty="0"/>
                        <a:t>()</a:t>
                      </a:r>
                      <a:endParaRPr sz="1500" dirty="0">
                        <a:latin typeface="Calibri" panose="020F0502020204030204" pitchFamily="34" charset="0"/>
                        <a:cs typeface="Calibri" panose="020F0502020204030204" pitchFamily="34" charset="0"/>
                      </a:endParaRPr>
                    </a:p>
                  </a:txBody>
                  <a:tcPr marL="91450" marR="91450" marT="45725" marB="45725"/>
                </a:tc>
                <a:tc>
                  <a:txBody>
                    <a:bodyPr/>
                    <a:lstStyle/>
                    <a:p>
                      <a:pPr marL="0" marR="0" lvl="0" indent="0" algn="l" rtl="0">
                        <a:spcBef>
                          <a:spcPts val="0"/>
                        </a:spcBef>
                        <a:spcAft>
                          <a:spcPts val="0"/>
                        </a:spcAft>
                        <a:buNone/>
                      </a:pPr>
                      <a:r>
                        <a:rPr lang="en-US" sz="1500" dirty="0"/>
                        <a:t>1</a:t>
                      </a:r>
                      <a:endParaRPr sz="1500" dirty="0">
                        <a:latin typeface="Calibri" panose="020F0502020204030204" pitchFamily="34" charset="0"/>
                        <a:cs typeface="Calibri" panose="020F0502020204030204" pitchFamily="34" charset="0"/>
                      </a:endParaRPr>
                    </a:p>
                  </a:txBody>
                  <a:tcPr marL="91450" marR="91450" marT="45725" marB="45725"/>
                </a:tc>
                <a:tc>
                  <a:txBody>
                    <a:bodyPr/>
                    <a:lstStyle/>
                    <a:p>
                      <a:pPr marL="0" marR="0" lvl="0" indent="0" algn="l" rtl="0">
                        <a:spcBef>
                          <a:spcPts val="0"/>
                        </a:spcBef>
                        <a:spcAft>
                          <a:spcPts val="0"/>
                        </a:spcAft>
                        <a:buNone/>
                      </a:pPr>
                      <a:r>
                        <a:rPr lang="en-US" sz="1500" dirty="0"/>
                        <a:t>index &lt; N</a:t>
                      </a:r>
                      <a:endParaRPr sz="1500" dirty="0">
                        <a:latin typeface="Calibri" panose="020F0502020204030204" pitchFamily="34" charset="0"/>
                        <a:cs typeface="Calibri" panose="020F0502020204030204" pitchFamily="34" charset="0"/>
                      </a:endParaRPr>
                    </a:p>
                  </a:txBody>
                  <a:tcPr marL="91450" marR="91450" marT="45725" marB="45725"/>
                </a:tc>
                <a:tc>
                  <a:txBody>
                    <a:bodyPr/>
                    <a:lstStyle/>
                    <a:p>
                      <a:pPr marL="0" marR="0" lvl="0" indent="0" algn="l" rtl="0">
                        <a:lnSpc>
                          <a:spcPct val="100000"/>
                        </a:lnSpc>
                        <a:spcBef>
                          <a:spcPts val="0"/>
                        </a:spcBef>
                        <a:spcAft>
                          <a:spcPts val="0"/>
                        </a:spcAft>
                        <a:buClr>
                          <a:schemeClr val="dk1"/>
                        </a:buClr>
                        <a:buSzPts val="1800"/>
                        <a:buFont typeface="Calibri"/>
                        <a:buNone/>
                      </a:pPr>
                      <a:r>
                        <a:rPr lang="en-US" sz="1500" dirty="0"/>
                        <a:t>P[index]</a:t>
                      </a:r>
                      <a:endParaRPr sz="1500" dirty="0">
                        <a:latin typeface="Calibri" panose="020F0502020204030204" pitchFamily="34" charset="0"/>
                        <a:cs typeface="Calibri" panose="020F0502020204030204" pitchFamily="34" charset="0"/>
                      </a:endParaRPr>
                    </a:p>
                  </a:txBody>
                  <a:tcPr marL="91450" marR="91450" marT="45725" marB="45725"/>
                </a:tc>
                <a:tc>
                  <a:txBody>
                    <a:bodyPr/>
                    <a:lstStyle/>
                    <a:p>
                      <a:pPr marL="0" marR="0" lvl="0" indent="0" algn="l" rtl="0">
                        <a:lnSpc>
                          <a:spcPct val="100000"/>
                        </a:lnSpc>
                        <a:spcBef>
                          <a:spcPts val="0"/>
                        </a:spcBef>
                        <a:spcAft>
                          <a:spcPts val="0"/>
                        </a:spcAft>
                        <a:buClr>
                          <a:schemeClr val="dk1"/>
                        </a:buClr>
                        <a:buSzPts val="1800"/>
                        <a:buFont typeface="Calibri"/>
                        <a:buNone/>
                      </a:pPr>
                      <a:r>
                        <a:rPr lang="en-US" sz="1500" dirty="0"/>
                        <a:t>index ++</a:t>
                      </a:r>
                      <a:endParaRPr sz="1500" dirty="0">
                        <a:latin typeface="Calibri" panose="020F0502020204030204" pitchFamily="34" charset="0"/>
                        <a:cs typeface="Calibri" panose="020F0502020204030204" pitchFamily="34" charset="0"/>
                      </a:endParaRPr>
                    </a:p>
                  </a:txBody>
                  <a:tcPr marL="91450" marR="91450" marT="45725" marB="45725"/>
                </a:tc>
                <a:extLst>
                  <a:ext uri="{0D108BD9-81ED-4DB2-BD59-A6C34878D82A}">
                    <a16:rowId xmlns:a16="http://schemas.microsoft.com/office/drawing/2014/main" val="10002"/>
                  </a:ext>
                </a:extLst>
              </a:tr>
              <a:tr h="279400">
                <a:tc>
                  <a:txBody>
                    <a:bodyPr/>
                    <a:lstStyle/>
                    <a:p>
                      <a:pPr marL="0" marR="0" lvl="0" indent="0" algn="l" rtl="0">
                        <a:spcBef>
                          <a:spcPts val="0"/>
                        </a:spcBef>
                        <a:spcAft>
                          <a:spcPts val="0"/>
                        </a:spcAft>
                        <a:buNone/>
                      </a:pPr>
                      <a:r>
                        <a:rPr lang="en-US" sz="1500" dirty="0"/>
                        <a:t>C)</a:t>
                      </a:r>
                      <a:endParaRPr sz="1500" dirty="0">
                        <a:latin typeface="Calibri" panose="020F0502020204030204" pitchFamily="34" charset="0"/>
                        <a:cs typeface="Calibri" panose="020F0502020204030204" pitchFamily="34" charset="0"/>
                      </a:endParaRPr>
                    </a:p>
                  </a:txBody>
                  <a:tcPr marL="91450" marR="91450" marT="45725" marB="45725"/>
                </a:tc>
                <a:tc>
                  <a:txBody>
                    <a:bodyPr/>
                    <a:lstStyle/>
                    <a:p>
                      <a:pPr marL="0" marR="0" lvl="0" indent="0" algn="l" rtl="0">
                        <a:spcBef>
                          <a:spcPts val="0"/>
                        </a:spcBef>
                        <a:spcAft>
                          <a:spcPts val="0"/>
                        </a:spcAft>
                        <a:buNone/>
                      </a:pPr>
                      <a:r>
                        <a:rPr lang="en-US" sz="1500" dirty="0" err="1"/>
                        <a:t>sc.nextInt</a:t>
                      </a:r>
                      <a:r>
                        <a:rPr lang="en-US" sz="1500" dirty="0"/>
                        <a:t>()</a:t>
                      </a:r>
                      <a:endParaRPr sz="1500" dirty="0">
                        <a:latin typeface="Calibri" panose="020F0502020204030204" pitchFamily="34" charset="0"/>
                        <a:cs typeface="Calibri" panose="020F0502020204030204" pitchFamily="34" charset="0"/>
                      </a:endParaRPr>
                    </a:p>
                  </a:txBody>
                  <a:tcPr marL="91450" marR="91450" marT="45725" marB="45725"/>
                </a:tc>
                <a:tc>
                  <a:txBody>
                    <a:bodyPr/>
                    <a:lstStyle/>
                    <a:p>
                      <a:pPr marL="0" marR="0" lvl="0" indent="0" algn="l" rtl="0">
                        <a:spcBef>
                          <a:spcPts val="0"/>
                        </a:spcBef>
                        <a:spcAft>
                          <a:spcPts val="0"/>
                        </a:spcAft>
                        <a:buNone/>
                      </a:pPr>
                      <a:r>
                        <a:rPr lang="en-US" sz="1500" dirty="0"/>
                        <a:t>N</a:t>
                      </a:r>
                      <a:endParaRPr sz="1500" dirty="0">
                        <a:latin typeface="Calibri" panose="020F0502020204030204" pitchFamily="34" charset="0"/>
                        <a:cs typeface="Calibri" panose="020F0502020204030204" pitchFamily="34" charset="0"/>
                      </a:endParaRPr>
                    </a:p>
                  </a:txBody>
                  <a:tcPr marL="91450" marR="91450" marT="45725" marB="45725"/>
                </a:tc>
                <a:tc>
                  <a:txBody>
                    <a:bodyPr/>
                    <a:lstStyle/>
                    <a:p>
                      <a:pPr marL="0" marR="0" lvl="0" indent="0" algn="l" rtl="0">
                        <a:spcBef>
                          <a:spcPts val="0"/>
                        </a:spcBef>
                        <a:spcAft>
                          <a:spcPts val="0"/>
                        </a:spcAft>
                        <a:buNone/>
                      </a:pPr>
                      <a:r>
                        <a:rPr lang="en-US" sz="1500" dirty="0"/>
                        <a:t>index &gt;= N</a:t>
                      </a:r>
                      <a:endParaRPr sz="1500" dirty="0">
                        <a:latin typeface="Calibri" panose="020F0502020204030204" pitchFamily="34" charset="0"/>
                        <a:cs typeface="Calibri" panose="020F0502020204030204" pitchFamily="34" charset="0"/>
                      </a:endParaRPr>
                    </a:p>
                  </a:txBody>
                  <a:tcPr marL="91450" marR="91450" marT="45725" marB="45725"/>
                </a:tc>
                <a:tc>
                  <a:txBody>
                    <a:bodyPr/>
                    <a:lstStyle/>
                    <a:p>
                      <a:pPr marL="0" marR="0" lvl="0" indent="0" algn="l" rtl="0">
                        <a:lnSpc>
                          <a:spcPct val="100000"/>
                        </a:lnSpc>
                        <a:spcBef>
                          <a:spcPts val="0"/>
                        </a:spcBef>
                        <a:spcAft>
                          <a:spcPts val="0"/>
                        </a:spcAft>
                        <a:buClr>
                          <a:schemeClr val="dk1"/>
                        </a:buClr>
                        <a:buSzPts val="1800"/>
                        <a:buFont typeface="Calibri"/>
                        <a:buNone/>
                      </a:pPr>
                      <a:r>
                        <a:rPr lang="en-US" sz="1500" dirty="0"/>
                        <a:t>P[index + 1]</a:t>
                      </a:r>
                      <a:endParaRPr sz="1500" dirty="0">
                        <a:latin typeface="Calibri" panose="020F0502020204030204" pitchFamily="34" charset="0"/>
                        <a:cs typeface="Calibri" panose="020F0502020204030204" pitchFamily="34" charset="0"/>
                      </a:endParaRPr>
                    </a:p>
                  </a:txBody>
                  <a:tcPr marL="91450" marR="91450" marT="45725" marB="45725"/>
                </a:tc>
                <a:tc>
                  <a:txBody>
                    <a:bodyPr/>
                    <a:lstStyle/>
                    <a:p>
                      <a:pPr marL="0" marR="0" lvl="0" indent="0" algn="l" rtl="0">
                        <a:lnSpc>
                          <a:spcPct val="100000"/>
                        </a:lnSpc>
                        <a:spcBef>
                          <a:spcPts val="0"/>
                        </a:spcBef>
                        <a:spcAft>
                          <a:spcPts val="0"/>
                        </a:spcAft>
                        <a:buClr>
                          <a:schemeClr val="dk1"/>
                        </a:buClr>
                        <a:buSzPts val="1800"/>
                        <a:buFont typeface="Calibri"/>
                        <a:buNone/>
                      </a:pPr>
                      <a:r>
                        <a:rPr lang="en-US" sz="1500" dirty="0"/>
                        <a:t>index --</a:t>
                      </a:r>
                      <a:endParaRPr sz="1500" dirty="0">
                        <a:latin typeface="Calibri" panose="020F0502020204030204" pitchFamily="34" charset="0"/>
                        <a:cs typeface="Calibri" panose="020F0502020204030204" pitchFamily="34" charset="0"/>
                      </a:endParaRPr>
                    </a:p>
                  </a:txBody>
                  <a:tcPr marL="91450" marR="91450" marT="45725" marB="45725"/>
                </a:tc>
                <a:extLst>
                  <a:ext uri="{0D108BD9-81ED-4DB2-BD59-A6C34878D82A}">
                    <a16:rowId xmlns:a16="http://schemas.microsoft.com/office/drawing/2014/main" val="10003"/>
                  </a:ext>
                </a:extLst>
              </a:tr>
              <a:tr h="279400">
                <a:tc>
                  <a:txBody>
                    <a:bodyPr/>
                    <a:lstStyle/>
                    <a:p>
                      <a:pPr marL="0" marR="0" lvl="0" indent="0" algn="l" rtl="0">
                        <a:spcBef>
                          <a:spcPts val="0"/>
                        </a:spcBef>
                        <a:spcAft>
                          <a:spcPts val="0"/>
                        </a:spcAft>
                        <a:buNone/>
                      </a:pPr>
                      <a:r>
                        <a:rPr lang="en-US" sz="1500" dirty="0"/>
                        <a:t>D)</a:t>
                      </a:r>
                      <a:endParaRPr sz="1500" dirty="0">
                        <a:latin typeface="Calibri" panose="020F0502020204030204" pitchFamily="34" charset="0"/>
                        <a:cs typeface="Calibri" panose="020F0502020204030204" pitchFamily="34" charset="0"/>
                      </a:endParaRPr>
                    </a:p>
                  </a:txBody>
                  <a:tcPr marL="91450" marR="91450" marT="45725" marB="45725"/>
                </a:tc>
                <a:tc>
                  <a:txBody>
                    <a:bodyPr/>
                    <a:lstStyle/>
                    <a:p>
                      <a:pPr marL="0" marR="0" lvl="0" indent="0" algn="l" rtl="0">
                        <a:spcBef>
                          <a:spcPts val="0"/>
                        </a:spcBef>
                        <a:spcAft>
                          <a:spcPts val="0"/>
                        </a:spcAft>
                        <a:buNone/>
                      </a:pPr>
                      <a:r>
                        <a:rPr lang="en-US" sz="1500" dirty="0" err="1"/>
                        <a:t>sc.nextInt</a:t>
                      </a:r>
                      <a:r>
                        <a:rPr lang="en-US" sz="1500" dirty="0"/>
                        <a:t>()</a:t>
                      </a:r>
                      <a:endParaRPr sz="1500" dirty="0">
                        <a:latin typeface="Calibri" panose="020F0502020204030204" pitchFamily="34" charset="0"/>
                        <a:cs typeface="Calibri" panose="020F0502020204030204" pitchFamily="34" charset="0"/>
                      </a:endParaRPr>
                    </a:p>
                  </a:txBody>
                  <a:tcPr marL="91450" marR="91450" marT="45725" marB="45725"/>
                </a:tc>
                <a:tc>
                  <a:txBody>
                    <a:bodyPr/>
                    <a:lstStyle/>
                    <a:p>
                      <a:pPr marL="0" marR="0" lvl="0" indent="0" algn="l" rtl="0">
                        <a:spcBef>
                          <a:spcPts val="0"/>
                        </a:spcBef>
                        <a:spcAft>
                          <a:spcPts val="0"/>
                        </a:spcAft>
                        <a:buNone/>
                      </a:pPr>
                      <a:r>
                        <a:rPr lang="en-US" sz="1500" dirty="0"/>
                        <a:t>N</a:t>
                      </a:r>
                      <a:endParaRPr sz="1500" dirty="0">
                        <a:latin typeface="Calibri" panose="020F0502020204030204" pitchFamily="34" charset="0"/>
                        <a:cs typeface="Calibri" panose="020F0502020204030204" pitchFamily="34" charset="0"/>
                      </a:endParaRPr>
                    </a:p>
                  </a:txBody>
                  <a:tcPr marL="91450" marR="91450" marT="45725" marB="45725"/>
                </a:tc>
                <a:tc>
                  <a:txBody>
                    <a:bodyPr/>
                    <a:lstStyle/>
                    <a:p>
                      <a:pPr marL="0" marR="0" lvl="0" indent="0" algn="l" rtl="0">
                        <a:spcBef>
                          <a:spcPts val="0"/>
                        </a:spcBef>
                        <a:spcAft>
                          <a:spcPts val="0"/>
                        </a:spcAft>
                        <a:buNone/>
                      </a:pPr>
                      <a:r>
                        <a:rPr lang="en-US" sz="1500" dirty="0"/>
                        <a:t>index &gt; 0</a:t>
                      </a:r>
                      <a:endParaRPr sz="1500" dirty="0">
                        <a:latin typeface="Calibri" panose="020F0502020204030204" pitchFamily="34" charset="0"/>
                        <a:cs typeface="Calibri" panose="020F0502020204030204" pitchFamily="34" charset="0"/>
                      </a:endParaRPr>
                    </a:p>
                  </a:txBody>
                  <a:tcPr marL="91450" marR="91450" marT="45725" marB="45725"/>
                </a:tc>
                <a:tc>
                  <a:txBody>
                    <a:bodyPr/>
                    <a:lstStyle/>
                    <a:p>
                      <a:pPr marL="0" marR="0" lvl="0" indent="0" algn="l" rtl="0">
                        <a:lnSpc>
                          <a:spcPct val="100000"/>
                        </a:lnSpc>
                        <a:spcBef>
                          <a:spcPts val="0"/>
                        </a:spcBef>
                        <a:spcAft>
                          <a:spcPts val="0"/>
                        </a:spcAft>
                        <a:buClr>
                          <a:schemeClr val="dk1"/>
                        </a:buClr>
                        <a:buSzPts val="1800"/>
                        <a:buFont typeface="Calibri"/>
                        <a:buNone/>
                      </a:pPr>
                      <a:r>
                        <a:rPr lang="en-US" sz="1500" dirty="0"/>
                        <a:t>P[index]</a:t>
                      </a:r>
                      <a:endParaRPr sz="1500" dirty="0">
                        <a:latin typeface="Calibri" panose="020F0502020204030204" pitchFamily="34" charset="0"/>
                        <a:cs typeface="Calibri" panose="020F0502020204030204" pitchFamily="34" charset="0"/>
                      </a:endParaRPr>
                    </a:p>
                  </a:txBody>
                  <a:tcPr marL="91450" marR="91450" marT="45725" marB="45725"/>
                </a:tc>
                <a:tc>
                  <a:txBody>
                    <a:bodyPr/>
                    <a:lstStyle/>
                    <a:p>
                      <a:pPr marL="0" marR="0" lvl="0" indent="0" algn="l" rtl="0">
                        <a:lnSpc>
                          <a:spcPct val="100000"/>
                        </a:lnSpc>
                        <a:spcBef>
                          <a:spcPts val="0"/>
                        </a:spcBef>
                        <a:spcAft>
                          <a:spcPts val="0"/>
                        </a:spcAft>
                        <a:buClr>
                          <a:schemeClr val="dk1"/>
                        </a:buClr>
                        <a:buSzPts val="1800"/>
                        <a:buFont typeface="Calibri"/>
                        <a:buNone/>
                      </a:pPr>
                      <a:r>
                        <a:rPr lang="en-US" sz="1500" dirty="0"/>
                        <a:t>index --</a:t>
                      </a:r>
                      <a:endParaRPr sz="1500" dirty="0">
                        <a:latin typeface="Calibri" panose="020F0502020204030204" pitchFamily="34" charset="0"/>
                        <a:cs typeface="Calibri" panose="020F0502020204030204" pitchFamily="34" charset="0"/>
                      </a:endParaRPr>
                    </a:p>
                  </a:txBody>
                  <a:tcPr marL="91450" marR="91450" marT="45725" marB="45725"/>
                </a:tc>
                <a:extLst>
                  <a:ext uri="{0D108BD9-81ED-4DB2-BD59-A6C34878D82A}">
                    <a16:rowId xmlns:a16="http://schemas.microsoft.com/office/drawing/2014/main" val="10004"/>
                  </a:ext>
                </a:extLst>
              </a:tr>
              <a:tr h="279400">
                <a:tc>
                  <a:txBody>
                    <a:bodyPr/>
                    <a:lstStyle/>
                    <a:p>
                      <a:pPr marL="0" marR="0" lvl="0" indent="0" algn="l" rtl="0">
                        <a:spcBef>
                          <a:spcPts val="0"/>
                        </a:spcBef>
                        <a:spcAft>
                          <a:spcPts val="0"/>
                        </a:spcAft>
                        <a:buNone/>
                      </a:pPr>
                      <a:r>
                        <a:rPr lang="en-US" sz="1500" b="1" dirty="0">
                          <a:solidFill>
                            <a:srgbClr val="FFC000"/>
                          </a:solidFill>
                        </a:rPr>
                        <a:t>E)</a:t>
                      </a:r>
                      <a:endParaRPr sz="1500" b="1">
                        <a:solidFill>
                          <a:srgbClr val="FFC000"/>
                        </a:solidFill>
                        <a:latin typeface="Calibri"/>
                        <a:cs typeface="Calibri"/>
                      </a:endParaRPr>
                    </a:p>
                  </a:txBody>
                  <a:tcPr marL="91450" marR="91450" marT="45725" marB="45725"/>
                </a:tc>
                <a:tc>
                  <a:txBody>
                    <a:bodyPr/>
                    <a:lstStyle/>
                    <a:p>
                      <a:pPr marL="0" marR="0" lvl="0" indent="0" algn="l" rtl="0">
                        <a:spcBef>
                          <a:spcPts val="0"/>
                        </a:spcBef>
                        <a:spcAft>
                          <a:spcPts val="0"/>
                        </a:spcAft>
                        <a:buNone/>
                      </a:pPr>
                      <a:r>
                        <a:rPr lang="en-US" sz="1500" b="1" dirty="0" err="1">
                          <a:solidFill>
                            <a:srgbClr val="FFC000"/>
                          </a:solidFill>
                        </a:rPr>
                        <a:t>sc.nextInt</a:t>
                      </a:r>
                      <a:r>
                        <a:rPr lang="en-US" sz="1500" b="1" dirty="0">
                          <a:solidFill>
                            <a:srgbClr val="FFC000"/>
                          </a:solidFill>
                        </a:rPr>
                        <a:t>()</a:t>
                      </a:r>
                      <a:endParaRPr sz="1500" b="1">
                        <a:solidFill>
                          <a:srgbClr val="FFC000"/>
                        </a:solidFill>
                        <a:latin typeface="Calibri"/>
                        <a:cs typeface="Calibri"/>
                      </a:endParaRPr>
                    </a:p>
                  </a:txBody>
                  <a:tcPr marL="91450" marR="91450" marT="45725" marB="45725"/>
                </a:tc>
                <a:tc>
                  <a:txBody>
                    <a:bodyPr/>
                    <a:lstStyle/>
                    <a:p>
                      <a:pPr marL="0" marR="0" lvl="0" indent="0" algn="l" rtl="0">
                        <a:spcBef>
                          <a:spcPts val="0"/>
                        </a:spcBef>
                        <a:spcAft>
                          <a:spcPts val="0"/>
                        </a:spcAft>
                        <a:buNone/>
                      </a:pPr>
                      <a:r>
                        <a:rPr lang="en-US" sz="1500" b="1" dirty="0">
                          <a:solidFill>
                            <a:srgbClr val="FFC000"/>
                          </a:solidFill>
                        </a:rPr>
                        <a:t>0</a:t>
                      </a:r>
                      <a:endParaRPr sz="1500" b="1">
                        <a:solidFill>
                          <a:srgbClr val="FFC000"/>
                        </a:solidFill>
                        <a:latin typeface="Calibri"/>
                        <a:cs typeface="Calibri"/>
                      </a:endParaRPr>
                    </a:p>
                  </a:txBody>
                  <a:tcPr marL="91450" marR="91450" marT="45725" marB="45725"/>
                </a:tc>
                <a:tc>
                  <a:txBody>
                    <a:bodyPr/>
                    <a:lstStyle/>
                    <a:p>
                      <a:pPr marL="0" marR="0" lvl="0" indent="0" algn="l" rtl="0">
                        <a:spcBef>
                          <a:spcPts val="0"/>
                        </a:spcBef>
                        <a:spcAft>
                          <a:spcPts val="0"/>
                        </a:spcAft>
                        <a:buNone/>
                      </a:pPr>
                      <a:r>
                        <a:rPr lang="en-US" sz="1500" b="1" dirty="0">
                          <a:solidFill>
                            <a:srgbClr val="FFC000"/>
                          </a:solidFill>
                        </a:rPr>
                        <a:t>index &lt; N</a:t>
                      </a:r>
                      <a:endParaRPr sz="1500" b="1">
                        <a:solidFill>
                          <a:srgbClr val="FFC000"/>
                        </a:solidFill>
                        <a:latin typeface="Calibri"/>
                        <a:cs typeface="Calibri"/>
                      </a:endParaRPr>
                    </a:p>
                  </a:txBody>
                  <a:tcPr marL="91450" marR="91450" marT="45725" marB="45725"/>
                </a:tc>
                <a:tc>
                  <a:txBody>
                    <a:bodyPr/>
                    <a:lstStyle/>
                    <a:p>
                      <a:pPr marL="0" marR="0" lvl="0" indent="0" algn="l" rtl="0">
                        <a:lnSpc>
                          <a:spcPct val="100000"/>
                        </a:lnSpc>
                        <a:spcBef>
                          <a:spcPts val="0"/>
                        </a:spcBef>
                        <a:spcAft>
                          <a:spcPts val="0"/>
                        </a:spcAft>
                        <a:buClr>
                          <a:schemeClr val="dk1"/>
                        </a:buClr>
                        <a:buSzPts val="1800"/>
                        <a:buFont typeface="Calibri"/>
                        <a:buNone/>
                      </a:pPr>
                      <a:r>
                        <a:rPr lang="en-US" sz="1500" b="1" dirty="0">
                          <a:solidFill>
                            <a:srgbClr val="FFC000"/>
                          </a:solidFill>
                        </a:rPr>
                        <a:t>P[index]</a:t>
                      </a:r>
                      <a:endParaRPr sz="1500" b="1">
                        <a:solidFill>
                          <a:srgbClr val="FFC000"/>
                        </a:solidFill>
                        <a:latin typeface="Calibri"/>
                        <a:cs typeface="Calibri"/>
                      </a:endParaRPr>
                    </a:p>
                  </a:txBody>
                  <a:tcPr marL="91450" marR="91450" marT="45725" marB="45725"/>
                </a:tc>
                <a:tc>
                  <a:txBody>
                    <a:bodyPr/>
                    <a:lstStyle/>
                    <a:p>
                      <a:pPr marL="0" marR="0" lvl="0" indent="0" algn="l" rtl="0">
                        <a:lnSpc>
                          <a:spcPct val="100000"/>
                        </a:lnSpc>
                        <a:spcBef>
                          <a:spcPts val="0"/>
                        </a:spcBef>
                        <a:spcAft>
                          <a:spcPts val="0"/>
                        </a:spcAft>
                        <a:buClr>
                          <a:schemeClr val="dk1"/>
                        </a:buClr>
                        <a:buSzPts val="1800"/>
                        <a:buFont typeface="Calibri"/>
                        <a:buNone/>
                      </a:pPr>
                      <a:r>
                        <a:rPr lang="en-US" sz="1500" b="1" dirty="0">
                          <a:solidFill>
                            <a:srgbClr val="FFC000"/>
                          </a:solidFill>
                        </a:rPr>
                        <a:t>index ++</a:t>
                      </a:r>
                      <a:endParaRPr sz="1500" b="1">
                        <a:solidFill>
                          <a:srgbClr val="FFC000"/>
                        </a:solidFill>
                        <a:latin typeface="Calibri"/>
                        <a:cs typeface="Calibri"/>
                      </a:endParaRPr>
                    </a:p>
                  </a:txBody>
                  <a:tcPr marL="91450" marR="91450" marT="45725" marB="45725"/>
                </a:tc>
                <a:extLst>
                  <a:ext uri="{0D108BD9-81ED-4DB2-BD59-A6C34878D82A}">
                    <a16:rowId xmlns:a16="http://schemas.microsoft.com/office/drawing/2014/main" val="10005"/>
                  </a:ext>
                </a:extLst>
              </a:tr>
            </a:tbl>
          </a:graphicData>
        </a:graphic>
      </p:graphicFrame>
      <p:sp>
        <p:nvSpPr>
          <p:cNvPr id="18" name="Shape 349">
            <a:extLst>
              <a:ext uri="{FF2B5EF4-FFF2-40B4-BE49-F238E27FC236}">
                <a16:creationId xmlns:a16="http://schemas.microsoft.com/office/drawing/2014/main" id="{969ECFBF-14AD-4A61-A39B-649050B9AB49}"/>
              </a:ext>
            </a:extLst>
          </p:cNvPr>
          <p:cNvSpPr txBox="1"/>
          <p:nvPr/>
        </p:nvSpPr>
        <p:spPr>
          <a:xfrm>
            <a:off x="533400" y="1266324"/>
            <a:ext cx="4343400" cy="1323439"/>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500" dirty="0">
                <a:solidFill>
                  <a:schemeClr val="bg1"/>
                </a:solidFill>
                <a:latin typeface="Calibri" panose="020F0502020204030204" pitchFamily="34" charset="0"/>
                <a:ea typeface="Calibri"/>
                <a:cs typeface="Calibri" panose="020F0502020204030204" pitchFamily="34" charset="0"/>
                <a:sym typeface="Calibri"/>
              </a:rPr>
              <a:t>Assume that a Person class has been defined, with a 2-argument constructor. Both </a:t>
            </a:r>
            <a:r>
              <a:rPr lang="en-US" sz="1500" dirty="0" err="1">
                <a:solidFill>
                  <a:schemeClr val="bg1"/>
                </a:solidFill>
                <a:latin typeface="Calibri" panose="020F0502020204030204" pitchFamily="34" charset="0"/>
                <a:ea typeface="Calibri"/>
                <a:cs typeface="Calibri" panose="020F0502020204030204" pitchFamily="34" charset="0"/>
                <a:sym typeface="Calibri"/>
              </a:rPr>
              <a:t>args</a:t>
            </a:r>
            <a:r>
              <a:rPr lang="en-US" sz="1500" dirty="0">
                <a:solidFill>
                  <a:schemeClr val="bg1"/>
                </a:solidFill>
                <a:latin typeface="Calibri" panose="020F0502020204030204" pitchFamily="34" charset="0"/>
                <a:ea typeface="Calibri"/>
                <a:cs typeface="Calibri" panose="020F0502020204030204" pitchFamily="34" charset="0"/>
                <a:sym typeface="Calibri"/>
              </a:rPr>
              <a:t> are strings (the person’s first and last names).</a:t>
            </a:r>
            <a:r>
              <a:rPr lang="en-US" sz="1500" dirty="0">
                <a:solidFill>
                  <a:schemeClr val="bg1"/>
                </a:solidFill>
                <a:latin typeface="Calibri" panose="020F0502020204030204" pitchFamily="34" charset="0"/>
                <a:cs typeface="Calibri" panose="020F0502020204030204" pitchFamily="34" charset="0"/>
                <a:sym typeface="Calibri"/>
              </a:rPr>
              <a:t> </a:t>
            </a:r>
            <a:r>
              <a:rPr lang="en-US" sz="1500" dirty="0">
                <a:solidFill>
                  <a:schemeClr val="bg1"/>
                </a:solidFill>
                <a:latin typeface="Calibri" panose="020F0502020204030204" pitchFamily="34" charset="0"/>
                <a:ea typeface="Calibri"/>
                <a:cs typeface="Calibri" panose="020F0502020204030204" pitchFamily="34" charset="0"/>
                <a:sym typeface="Calibri"/>
              </a:rPr>
              <a:t>Also assume that </a:t>
            </a:r>
            <a:r>
              <a:rPr lang="en-US" sz="1500" dirty="0" err="1">
                <a:solidFill>
                  <a:schemeClr val="bg1"/>
                </a:solidFill>
                <a:latin typeface="Calibri" panose="020F0502020204030204" pitchFamily="34" charset="0"/>
                <a:ea typeface="Calibri"/>
                <a:cs typeface="Calibri" panose="020F0502020204030204" pitchFamily="34" charset="0"/>
                <a:sym typeface="Calibri"/>
              </a:rPr>
              <a:t>sc</a:t>
            </a:r>
            <a:r>
              <a:rPr lang="en-US" sz="1500" dirty="0">
                <a:solidFill>
                  <a:schemeClr val="bg1"/>
                </a:solidFill>
                <a:latin typeface="Calibri" panose="020F0502020204030204" pitchFamily="34" charset="0"/>
                <a:ea typeface="Calibri"/>
                <a:cs typeface="Calibri" panose="020F0502020204030204" pitchFamily="34" charset="0"/>
                <a:sym typeface="Calibri"/>
              </a:rPr>
              <a:t> is a scanner, initialized to read from an input file that contains a positive number N, followed by 2*N strings, two per line. Each line contains the first name and the last name of one person. Complete the code below to use </a:t>
            </a:r>
            <a:r>
              <a:rPr lang="en-US" sz="1500" dirty="0" err="1">
                <a:solidFill>
                  <a:schemeClr val="bg1"/>
                </a:solidFill>
                <a:latin typeface="Calibri" panose="020F0502020204030204" pitchFamily="34" charset="0"/>
                <a:ea typeface="Calibri"/>
                <a:cs typeface="Calibri" panose="020F0502020204030204" pitchFamily="34" charset="0"/>
                <a:sym typeface="Calibri"/>
              </a:rPr>
              <a:t>sc</a:t>
            </a:r>
            <a:r>
              <a:rPr lang="en-US" sz="1500" dirty="0">
                <a:solidFill>
                  <a:schemeClr val="bg1"/>
                </a:solidFill>
                <a:latin typeface="Calibri" panose="020F0502020204030204" pitchFamily="34" charset="0"/>
                <a:ea typeface="Calibri"/>
                <a:cs typeface="Calibri" panose="020F0502020204030204" pitchFamily="34" charset="0"/>
                <a:sym typeface="Calibri"/>
              </a:rPr>
              <a:t> to read the file and create an array containing the N people whose names are in the file. The people must be in the same order in the array as in the file.</a:t>
            </a:r>
            <a:endParaRPr sz="1500" dirty="0">
              <a:solidFill>
                <a:schemeClr val="bg1"/>
              </a:solidFill>
              <a:latin typeface="Calibri" panose="020F0502020204030204" pitchFamily="34" charset="0"/>
              <a:cs typeface="Calibri" panose="020F0502020204030204" pitchFamily="34" charset="0"/>
            </a:endParaRPr>
          </a:p>
        </p:txBody>
      </p:sp>
    </p:spTree>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A78C2EE-762F-4EF2-BD6C-A07E0052EA57}"/>
              </a:ext>
            </a:extLst>
          </p:cNvPr>
          <p:cNvSpPr txBox="1">
            <a:spLocks noChangeArrowheads="1"/>
          </p:cNvSpPr>
          <p:nvPr/>
        </p:nvSpPr>
        <p:spPr bwMode="auto">
          <a:xfrm>
            <a:off x="788987" y="564761"/>
            <a:ext cx="7566025"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a:spcBef>
                <a:spcPct val="0"/>
              </a:spcBef>
              <a:buNone/>
            </a:pPr>
            <a:r>
              <a:rPr lang="en-US" sz="4400" b="1" u="sng" dirty="0">
                <a:solidFill>
                  <a:schemeClr val="bg1"/>
                </a:solidFill>
                <a:latin typeface="Arial Black" panose="020B0A04020102020204" pitchFamily="34" charset="0"/>
                <a:ea typeface="Calibri"/>
                <a:cs typeface="Calibri"/>
                <a:sym typeface="Calibri"/>
              </a:rPr>
              <a:t>FILE I/O </a:t>
            </a:r>
            <a:r>
              <a:rPr lang="en-US" sz="4400" u="sng" dirty="0">
                <a:solidFill>
                  <a:schemeClr val="bg1"/>
                </a:solidFill>
                <a:latin typeface="Arial Black"/>
                <a:cs typeface="Arial"/>
              </a:rPr>
              <a:t>FOR $400</a:t>
            </a:r>
          </a:p>
        </p:txBody>
      </p:sp>
      <p:sp>
        <p:nvSpPr>
          <p:cNvPr id="10" name="Shape 377">
            <a:extLst>
              <a:ext uri="{FF2B5EF4-FFF2-40B4-BE49-F238E27FC236}">
                <a16:creationId xmlns:a16="http://schemas.microsoft.com/office/drawing/2014/main" id="{3B263C73-FBF8-4D9F-8835-BB17F46D9EE5}"/>
              </a:ext>
            </a:extLst>
          </p:cNvPr>
          <p:cNvSpPr txBox="1"/>
          <p:nvPr/>
        </p:nvSpPr>
        <p:spPr>
          <a:xfrm>
            <a:off x="533400" y="1219200"/>
            <a:ext cx="4876800" cy="2735759"/>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dirty="0">
                <a:solidFill>
                  <a:schemeClr val="bg1"/>
                </a:solidFill>
                <a:latin typeface="Calibri"/>
                <a:ea typeface="Calibri"/>
                <a:cs typeface="Calibri"/>
                <a:sym typeface="Calibri"/>
              </a:rPr>
              <a:t>Assume that a Person class has been defined, with a 2-argument constructor. Both </a:t>
            </a:r>
            <a:r>
              <a:rPr lang="en-US" sz="1600" dirty="0" err="1">
                <a:solidFill>
                  <a:schemeClr val="bg1"/>
                </a:solidFill>
                <a:latin typeface="Calibri"/>
                <a:ea typeface="Calibri"/>
                <a:cs typeface="Calibri"/>
                <a:sym typeface="Calibri"/>
              </a:rPr>
              <a:t>args</a:t>
            </a:r>
            <a:r>
              <a:rPr lang="en-US" sz="1600" dirty="0">
                <a:solidFill>
                  <a:schemeClr val="bg1"/>
                </a:solidFill>
                <a:latin typeface="Calibri"/>
                <a:ea typeface="Calibri"/>
                <a:cs typeface="Calibri"/>
                <a:sym typeface="Calibri"/>
              </a:rPr>
              <a:t> are strings (the person’s first and last names). Also assume that </a:t>
            </a:r>
            <a:r>
              <a:rPr lang="en-US" sz="1600" dirty="0" err="1">
                <a:solidFill>
                  <a:schemeClr val="bg1"/>
                </a:solidFill>
                <a:latin typeface="Calibri"/>
                <a:ea typeface="Calibri"/>
                <a:cs typeface="Calibri"/>
                <a:sym typeface="Calibri"/>
              </a:rPr>
              <a:t>sc</a:t>
            </a:r>
            <a:r>
              <a:rPr lang="en-US" sz="1600" dirty="0">
                <a:solidFill>
                  <a:schemeClr val="bg1"/>
                </a:solidFill>
                <a:latin typeface="Calibri"/>
                <a:ea typeface="Calibri"/>
                <a:cs typeface="Calibri"/>
                <a:sym typeface="Calibri"/>
              </a:rPr>
              <a:t> is a scanner, initialized to read from an input file that contains a positive number N, followed by an even number of strings, two per line. Each line contains the first name and then the last name of one person. Complete the code below to use </a:t>
            </a:r>
            <a:r>
              <a:rPr lang="en-US" sz="1600" dirty="0" err="1">
                <a:solidFill>
                  <a:schemeClr val="bg1"/>
                </a:solidFill>
                <a:latin typeface="Calibri"/>
                <a:ea typeface="Calibri"/>
                <a:cs typeface="Calibri"/>
                <a:sym typeface="Calibri"/>
              </a:rPr>
              <a:t>sc</a:t>
            </a:r>
            <a:r>
              <a:rPr lang="en-US" sz="1600" dirty="0">
                <a:solidFill>
                  <a:schemeClr val="bg1"/>
                </a:solidFill>
                <a:latin typeface="Calibri"/>
                <a:ea typeface="Calibri"/>
                <a:cs typeface="Calibri"/>
                <a:sym typeface="Calibri"/>
              </a:rPr>
              <a:t> to read the file and create an </a:t>
            </a:r>
            <a:r>
              <a:rPr lang="en-US" sz="1600" dirty="0" err="1">
                <a:solidFill>
                  <a:schemeClr val="bg1"/>
                </a:solidFill>
                <a:latin typeface="Calibri"/>
                <a:ea typeface="Calibri"/>
                <a:cs typeface="Calibri"/>
                <a:sym typeface="Calibri"/>
              </a:rPr>
              <a:t>ArrayList</a:t>
            </a:r>
            <a:r>
              <a:rPr lang="en-US" sz="1600" dirty="0">
                <a:solidFill>
                  <a:schemeClr val="bg1"/>
                </a:solidFill>
                <a:latin typeface="Calibri"/>
                <a:ea typeface="Calibri"/>
                <a:cs typeface="Calibri"/>
                <a:sym typeface="Calibri"/>
              </a:rPr>
              <a:t> containing the people whose names are in the file. It should also print an error message if the number of people is not N.</a:t>
            </a:r>
            <a:endParaRPr dirty="0">
              <a:solidFill>
                <a:schemeClr val="bg1"/>
              </a:solidFill>
            </a:endParaRPr>
          </a:p>
        </p:txBody>
      </p:sp>
      <p:pic>
        <p:nvPicPr>
          <p:cNvPr id="11" name="Shape 375">
            <a:extLst>
              <a:ext uri="{FF2B5EF4-FFF2-40B4-BE49-F238E27FC236}">
                <a16:creationId xmlns:a16="http://schemas.microsoft.com/office/drawing/2014/main" id="{A4CD1C49-DED6-4B03-9D85-C9D8A232F924}"/>
              </a:ext>
            </a:extLst>
          </p:cNvPr>
          <p:cNvPicPr preferRelativeResize="0"/>
          <p:nvPr/>
        </p:nvPicPr>
        <p:blipFill rotWithShape="1">
          <a:blip r:embed="rId2">
            <a:alphaModFix/>
          </a:blip>
          <a:srcRect r="28222" b="16760"/>
          <a:stretch/>
        </p:blipFill>
        <p:spPr>
          <a:xfrm>
            <a:off x="5325467" y="2184387"/>
            <a:ext cx="3789556" cy="1787707"/>
          </a:xfrm>
          <a:prstGeom prst="rect">
            <a:avLst/>
          </a:prstGeom>
          <a:noFill/>
          <a:ln>
            <a:noFill/>
          </a:ln>
        </p:spPr>
      </p:pic>
    </p:spTree>
  </p:cSld>
  <p:clrMapOvr>
    <a:masterClrMapping/>
  </p:clrMapOvr>
  <p:transition spd="slow">
    <p:zoom/>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Shape 375">
            <a:extLst>
              <a:ext uri="{FF2B5EF4-FFF2-40B4-BE49-F238E27FC236}">
                <a16:creationId xmlns:a16="http://schemas.microsoft.com/office/drawing/2014/main" id="{2117A8A5-C37D-479E-B77E-0C43FA1CD1B0}"/>
              </a:ext>
            </a:extLst>
          </p:cNvPr>
          <p:cNvPicPr preferRelativeResize="0"/>
          <p:nvPr/>
        </p:nvPicPr>
        <p:blipFill rotWithShape="1">
          <a:blip r:embed="rId2">
            <a:alphaModFix/>
          </a:blip>
          <a:srcRect r="28222" b="16760"/>
          <a:stretch/>
        </p:blipFill>
        <p:spPr>
          <a:xfrm>
            <a:off x="5325467" y="2184387"/>
            <a:ext cx="3789556" cy="1787707"/>
          </a:xfrm>
          <a:prstGeom prst="rect">
            <a:avLst/>
          </a:prstGeom>
          <a:noFill/>
          <a:ln>
            <a:noFill/>
          </a:ln>
        </p:spPr>
      </p:pic>
      <p:graphicFrame>
        <p:nvGraphicFramePr>
          <p:cNvPr id="7" name="Shape 376">
            <a:extLst>
              <a:ext uri="{FF2B5EF4-FFF2-40B4-BE49-F238E27FC236}">
                <a16:creationId xmlns:a16="http://schemas.microsoft.com/office/drawing/2014/main" id="{49B22974-F87F-465C-9FF3-984FC391B9BA}"/>
              </a:ext>
            </a:extLst>
          </p:cNvPr>
          <p:cNvGraphicFramePr/>
          <p:nvPr>
            <p:extLst>
              <p:ext uri="{D42A27DB-BD31-4B8C-83A1-F6EECF244321}">
                <p14:modId xmlns:p14="http://schemas.microsoft.com/office/powerpoint/2010/main" val="2958737317"/>
              </p:ext>
            </p:extLst>
          </p:nvPr>
        </p:nvGraphicFramePr>
        <p:xfrm>
          <a:off x="152400" y="3996779"/>
          <a:ext cx="7804237" cy="1920300"/>
        </p:xfrm>
        <a:graphic>
          <a:graphicData uri="http://schemas.openxmlformats.org/drawingml/2006/table">
            <a:tbl>
              <a:tblPr firstRow="1" bandRow="1">
                <a:tableStyleId>{FABFCF23-3B69-468F-B69F-88F6DE6A72F2}</a:tableStyleId>
              </a:tblPr>
              <a:tblGrid>
                <a:gridCol w="468052">
                  <a:extLst>
                    <a:ext uri="{9D8B030D-6E8A-4147-A177-3AD203B41FA5}">
                      <a16:colId xmlns:a16="http://schemas.microsoft.com/office/drawing/2014/main" val="20000"/>
                    </a:ext>
                  </a:extLst>
                </a:gridCol>
                <a:gridCol w="1418952">
                  <a:extLst>
                    <a:ext uri="{9D8B030D-6E8A-4147-A177-3AD203B41FA5}">
                      <a16:colId xmlns:a16="http://schemas.microsoft.com/office/drawing/2014/main" val="20001"/>
                    </a:ext>
                  </a:extLst>
                </a:gridCol>
                <a:gridCol w="1103630">
                  <a:extLst>
                    <a:ext uri="{9D8B030D-6E8A-4147-A177-3AD203B41FA5}">
                      <a16:colId xmlns:a16="http://schemas.microsoft.com/office/drawing/2014/main" val="20002"/>
                    </a:ext>
                  </a:extLst>
                </a:gridCol>
                <a:gridCol w="1182460">
                  <a:extLst>
                    <a:ext uri="{9D8B030D-6E8A-4147-A177-3AD203B41FA5}">
                      <a16:colId xmlns:a16="http://schemas.microsoft.com/office/drawing/2014/main" val="20003"/>
                    </a:ext>
                  </a:extLst>
                </a:gridCol>
                <a:gridCol w="2049598">
                  <a:extLst>
                    <a:ext uri="{9D8B030D-6E8A-4147-A177-3AD203B41FA5}">
                      <a16:colId xmlns:a16="http://schemas.microsoft.com/office/drawing/2014/main" val="20004"/>
                    </a:ext>
                  </a:extLst>
                </a:gridCol>
                <a:gridCol w="1581545">
                  <a:extLst>
                    <a:ext uri="{9D8B030D-6E8A-4147-A177-3AD203B41FA5}">
                      <a16:colId xmlns:a16="http://schemas.microsoft.com/office/drawing/2014/main" val="20005"/>
                    </a:ext>
                  </a:extLst>
                </a:gridCol>
              </a:tblGrid>
              <a:tr h="304800">
                <a:tc>
                  <a:txBody>
                    <a:bodyPr/>
                    <a:lstStyle/>
                    <a:p>
                      <a:pPr marL="0" marR="0" lvl="0" indent="0" algn="l" rtl="0">
                        <a:spcBef>
                          <a:spcPts val="0"/>
                        </a:spcBef>
                        <a:spcAft>
                          <a:spcPts val="0"/>
                        </a:spcAft>
                        <a:buNone/>
                      </a:pPr>
                      <a:endParaRPr sz="1500"/>
                    </a:p>
                  </a:txBody>
                  <a:tcPr marL="91450" marR="91450" marT="45725" marB="45725"/>
                </a:tc>
                <a:tc>
                  <a:txBody>
                    <a:bodyPr/>
                    <a:lstStyle/>
                    <a:p>
                      <a:pPr marL="0" marR="0" lvl="0" indent="0" algn="l" rtl="0">
                        <a:spcBef>
                          <a:spcPts val="0"/>
                        </a:spcBef>
                        <a:spcAft>
                          <a:spcPts val="0"/>
                        </a:spcAft>
                        <a:buNone/>
                      </a:pPr>
                      <a:r>
                        <a:rPr lang="en-US" sz="1500" dirty="0"/>
                        <a:t>SPOT 1</a:t>
                      </a:r>
                      <a:endParaRPr sz="1500" dirty="0"/>
                    </a:p>
                  </a:txBody>
                  <a:tcPr marL="91450" marR="91450" marT="45725" marB="45725"/>
                </a:tc>
                <a:tc>
                  <a:txBody>
                    <a:bodyPr/>
                    <a:lstStyle/>
                    <a:p>
                      <a:pPr marL="0" marR="0" lvl="0" indent="0" algn="l" rtl="0">
                        <a:spcBef>
                          <a:spcPts val="0"/>
                        </a:spcBef>
                        <a:spcAft>
                          <a:spcPts val="0"/>
                        </a:spcAft>
                        <a:buNone/>
                      </a:pPr>
                      <a:r>
                        <a:rPr lang="en-US" sz="1500" dirty="0"/>
                        <a:t>SPOT 2</a:t>
                      </a:r>
                      <a:endParaRPr sz="1500" dirty="0"/>
                    </a:p>
                  </a:txBody>
                  <a:tcPr marL="91450" marR="91450" marT="45725" marB="45725"/>
                </a:tc>
                <a:tc>
                  <a:txBody>
                    <a:bodyPr/>
                    <a:lstStyle/>
                    <a:p>
                      <a:pPr marL="0" marR="0" lvl="0" indent="0" algn="l" rtl="0">
                        <a:spcBef>
                          <a:spcPts val="0"/>
                        </a:spcBef>
                        <a:spcAft>
                          <a:spcPts val="0"/>
                        </a:spcAft>
                        <a:buNone/>
                      </a:pPr>
                      <a:r>
                        <a:rPr lang="en-US" sz="1500" dirty="0"/>
                        <a:t>SPOT 3</a:t>
                      </a:r>
                      <a:endParaRPr sz="1500" dirty="0"/>
                    </a:p>
                  </a:txBody>
                  <a:tcPr marL="91450" marR="91450" marT="45725" marB="45725"/>
                </a:tc>
                <a:tc>
                  <a:txBody>
                    <a:bodyPr/>
                    <a:lstStyle/>
                    <a:p>
                      <a:pPr marL="0" marR="0" lvl="0" indent="0" algn="l" rtl="0">
                        <a:spcBef>
                          <a:spcPts val="0"/>
                        </a:spcBef>
                        <a:spcAft>
                          <a:spcPts val="0"/>
                        </a:spcAft>
                        <a:buNone/>
                      </a:pPr>
                      <a:r>
                        <a:rPr lang="en-US" sz="1500" dirty="0"/>
                        <a:t>SPOT 4</a:t>
                      </a:r>
                      <a:endParaRPr sz="1500" dirty="0"/>
                    </a:p>
                  </a:txBody>
                  <a:tcPr marL="91450" marR="91450" marT="45725" marB="45725"/>
                </a:tc>
                <a:tc>
                  <a:txBody>
                    <a:bodyPr/>
                    <a:lstStyle/>
                    <a:p>
                      <a:pPr marL="0" marR="0" lvl="0" indent="0" algn="l" rtl="0">
                        <a:spcBef>
                          <a:spcPts val="0"/>
                        </a:spcBef>
                        <a:spcAft>
                          <a:spcPts val="0"/>
                        </a:spcAft>
                        <a:buNone/>
                      </a:pPr>
                      <a:r>
                        <a:rPr lang="en-US" sz="1500" dirty="0"/>
                        <a:t>SPOT 5</a:t>
                      </a:r>
                      <a:endParaRPr sz="1500" dirty="0"/>
                    </a:p>
                  </a:txBody>
                  <a:tcPr marL="91450" marR="91450" marT="45725" marB="45725"/>
                </a:tc>
                <a:extLst>
                  <a:ext uri="{0D108BD9-81ED-4DB2-BD59-A6C34878D82A}">
                    <a16:rowId xmlns:a16="http://schemas.microsoft.com/office/drawing/2014/main" val="10000"/>
                  </a:ext>
                </a:extLst>
              </a:tr>
              <a:tr h="289550">
                <a:tc>
                  <a:txBody>
                    <a:bodyPr/>
                    <a:lstStyle/>
                    <a:p>
                      <a:pPr marL="0" marR="0" lvl="0" indent="0" algn="l" rtl="0">
                        <a:spcBef>
                          <a:spcPts val="0"/>
                        </a:spcBef>
                        <a:spcAft>
                          <a:spcPts val="0"/>
                        </a:spcAft>
                        <a:buNone/>
                      </a:pPr>
                      <a:r>
                        <a:rPr lang="en-US" sz="1500" dirty="0"/>
                        <a:t>A)</a:t>
                      </a:r>
                      <a:endParaRPr sz="1500" dirty="0"/>
                    </a:p>
                  </a:txBody>
                  <a:tcPr marL="91450" marR="91450" marT="45725" marB="45725"/>
                </a:tc>
                <a:tc>
                  <a:txBody>
                    <a:bodyPr/>
                    <a:lstStyle/>
                    <a:p>
                      <a:pPr marL="0" marR="0" lvl="0" indent="0" algn="l" rtl="0">
                        <a:lnSpc>
                          <a:spcPct val="100000"/>
                        </a:lnSpc>
                        <a:spcBef>
                          <a:spcPts val="0"/>
                        </a:spcBef>
                        <a:spcAft>
                          <a:spcPts val="0"/>
                        </a:spcAft>
                        <a:buClr>
                          <a:schemeClr val="dk1"/>
                        </a:buClr>
                        <a:buSzPts val="1800"/>
                        <a:buFont typeface="Calibri"/>
                        <a:buNone/>
                      </a:pPr>
                      <a:r>
                        <a:rPr lang="en-US" sz="1500" dirty="0" err="1"/>
                        <a:t>sc.hasNext</a:t>
                      </a:r>
                      <a:r>
                        <a:rPr lang="en-US" sz="1500" dirty="0"/>
                        <a:t>()</a:t>
                      </a:r>
                      <a:endParaRPr sz="1500" dirty="0"/>
                    </a:p>
                  </a:txBody>
                  <a:tcPr marL="91450" marR="91450" marT="45725" marB="45725"/>
                </a:tc>
                <a:tc>
                  <a:txBody>
                    <a:bodyPr/>
                    <a:lstStyle/>
                    <a:p>
                      <a:pPr marL="0" marR="0" lvl="0" indent="0" algn="l" rtl="0">
                        <a:spcBef>
                          <a:spcPts val="0"/>
                        </a:spcBef>
                        <a:spcAft>
                          <a:spcPts val="0"/>
                        </a:spcAft>
                        <a:buNone/>
                      </a:pPr>
                      <a:r>
                        <a:rPr lang="en-US" sz="1500" dirty="0" err="1"/>
                        <a:t>sc.nextInt</a:t>
                      </a:r>
                      <a:r>
                        <a:rPr lang="en-US" sz="1500" dirty="0"/>
                        <a:t>()</a:t>
                      </a:r>
                      <a:endParaRPr sz="1500" dirty="0"/>
                    </a:p>
                  </a:txBody>
                  <a:tcPr marL="91450" marR="91450" marT="45725" marB="45725"/>
                </a:tc>
                <a:tc>
                  <a:txBody>
                    <a:bodyPr/>
                    <a:lstStyle/>
                    <a:p>
                      <a:pPr marL="0" marR="0" lvl="0" indent="0" algn="l" rtl="0">
                        <a:lnSpc>
                          <a:spcPct val="100000"/>
                        </a:lnSpc>
                        <a:spcBef>
                          <a:spcPts val="0"/>
                        </a:spcBef>
                        <a:spcAft>
                          <a:spcPts val="0"/>
                        </a:spcAft>
                        <a:buClr>
                          <a:schemeClr val="dk1"/>
                        </a:buClr>
                        <a:buSzPts val="1800"/>
                        <a:buFont typeface="Calibri"/>
                        <a:buNone/>
                      </a:pPr>
                      <a:r>
                        <a:rPr lang="en-US" sz="1500" dirty="0" err="1"/>
                        <a:t>sc.nextInt</a:t>
                      </a:r>
                      <a:r>
                        <a:rPr lang="en-US" sz="1500" dirty="0"/>
                        <a:t>()</a:t>
                      </a:r>
                      <a:endParaRPr sz="1500" dirty="0"/>
                    </a:p>
                  </a:txBody>
                  <a:tcPr marL="91450" marR="91450" marT="45725" marB="45725"/>
                </a:tc>
                <a:tc>
                  <a:txBody>
                    <a:bodyPr/>
                    <a:lstStyle/>
                    <a:p>
                      <a:pPr marL="0" marR="0" lvl="0" indent="0" algn="l" rtl="0">
                        <a:lnSpc>
                          <a:spcPct val="100000"/>
                        </a:lnSpc>
                        <a:spcBef>
                          <a:spcPts val="0"/>
                        </a:spcBef>
                        <a:spcAft>
                          <a:spcPts val="0"/>
                        </a:spcAft>
                        <a:buClr>
                          <a:schemeClr val="dk1"/>
                        </a:buClr>
                        <a:buSzPts val="1800"/>
                        <a:buFont typeface="Calibri"/>
                        <a:buNone/>
                      </a:pPr>
                      <a:r>
                        <a:rPr lang="en-US" sz="1500" dirty="0"/>
                        <a:t>new Person (last, first)</a:t>
                      </a:r>
                      <a:endParaRPr sz="1500" dirty="0"/>
                    </a:p>
                  </a:txBody>
                  <a:tcPr marL="91450" marR="91450" marT="45725" marB="45725"/>
                </a:tc>
                <a:tc>
                  <a:txBody>
                    <a:bodyPr/>
                    <a:lstStyle/>
                    <a:p>
                      <a:pPr marL="0" marR="0" lvl="0" indent="0" algn="l" rtl="0">
                        <a:lnSpc>
                          <a:spcPct val="100000"/>
                        </a:lnSpc>
                        <a:spcBef>
                          <a:spcPts val="0"/>
                        </a:spcBef>
                        <a:spcAft>
                          <a:spcPts val="0"/>
                        </a:spcAft>
                        <a:buClr>
                          <a:schemeClr val="dk1"/>
                        </a:buClr>
                        <a:buSzPts val="1800"/>
                        <a:buFont typeface="Calibri"/>
                        <a:buNone/>
                      </a:pPr>
                      <a:r>
                        <a:rPr lang="en-US" sz="1500" dirty="0" err="1"/>
                        <a:t>A.size</a:t>
                      </a:r>
                      <a:r>
                        <a:rPr lang="en-US" sz="1500" dirty="0"/>
                        <a:t>() == N</a:t>
                      </a:r>
                      <a:endParaRPr sz="1500" dirty="0"/>
                    </a:p>
                  </a:txBody>
                  <a:tcPr marL="91450" marR="91450" marT="45725" marB="45725"/>
                </a:tc>
                <a:extLst>
                  <a:ext uri="{0D108BD9-81ED-4DB2-BD59-A6C34878D82A}">
                    <a16:rowId xmlns:a16="http://schemas.microsoft.com/office/drawing/2014/main" val="10001"/>
                  </a:ext>
                </a:extLst>
              </a:tr>
              <a:tr h="274300">
                <a:tc>
                  <a:txBody>
                    <a:bodyPr/>
                    <a:lstStyle/>
                    <a:p>
                      <a:pPr marL="0" marR="0" lvl="0" indent="0" algn="l" rtl="0">
                        <a:spcBef>
                          <a:spcPts val="0"/>
                        </a:spcBef>
                        <a:spcAft>
                          <a:spcPts val="0"/>
                        </a:spcAft>
                        <a:buNone/>
                      </a:pPr>
                      <a:r>
                        <a:rPr lang="en-US" sz="1500" dirty="0"/>
                        <a:t>B)</a:t>
                      </a:r>
                      <a:endParaRPr sz="1500" dirty="0"/>
                    </a:p>
                  </a:txBody>
                  <a:tcPr marL="91450" marR="91450" marT="45725" marB="45725"/>
                </a:tc>
                <a:tc>
                  <a:txBody>
                    <a:bodyPr/>
                    <a:lstStyle/>
                    <a:p>
                      <a:pPr marL="0" marR="0" lvl="0" indent="0" algn="l" rtl="0">
                        <a:lnSpc>
                          <a:spcPct val="100000"/>
                        </a:lnSpc>
                        <a:spcBef>
                          <a:spcPts val="0"/>
                        </a:spcBef>
                        <a:spcAft>
                          <a:spcPts val="0"/>
                        </a:spcAft>
                        <a:buClr>
                          <a:schemeClr val="dk1"/>
                        </a:buClr>
                        <a:buSzPts val="1800"/>
                        <a:buFont typeface="Calibri"/>
                        <a:buNone/>
                      </a:pPr>
                      <a:r>
                        <a:rPr lang="en-US" sz="1500" dirty="0" err="1"/>
                        <a:t>sc.hasNextInt</a:t>
                      </a:r>
                      <a:r>
                        <a:rPr lang="en-US" sz="1500" dirty="0"/>
                        <a:t>()</a:t>
                      </a:r>
                      <a:endParaRPr sz="1500" dirty="0"/>
                    </a:p>
                  </a:txBody>
                  <a:tcPr marL="91450" marR="91450" marT="45725" marB="45725"/>
                </a:tc>
                <a:tc>
                  <a:txBody>
                    <a:bodyPr/>
                    <a:lstStyle/>
                    <a:p>
                      <a:pPr marL="0" marR="0" lvl="0" indent="0" algn="l" rtl="0">
                        <a:spcBef>
                          <a:spcPts val="0"/>
                        </a:spcBef>
                        <a:spcAft>
                          <a:spcPts val="0"/>
                        </a:spcAft>
                        <a:buNone/>
                      </a:pPr>
                      <a:r>
                        <a:rPr lang="en-US" sz="1500" dirty="0" err="1"/>
                        <a:t>sc.next</a:t>
                      </a:r>
                      <a:r>
                        <a:rPr lang="en-US" sz="1500" dirty="0"/>
                        <a:t>()</a:t>
                      </a:r>
                      <a:endParaRPr sz="1500" dirty="0"/>
                    </a:p>
                  </a:txBody>
                  <a:tcPr marL="91450" marR="91450" marT="45725" marB="45725"/>
                </a:tc>
                <a:tc>
                  <a:txBody>
                    <a:bodyPr/>
                    <a:lstStyle/>
                    <a:p>
                      <a:pPr marL="0" marR="0" lvl="0" indent="0" algn="l" rtl="0">
                        <a:lnSpc>
                          <a:spcPct val="100000"/>
                        </a:lnSpc>
                        <a:spcBef>
                          <a:spcPts val="0"/>
                        </a:spcBef>
                        <a:spcAft>
                          <a:spcPts val="0"/>
                        </a:spcAft>
                        <a:buClr>
                          <a:schemeClr val="dk1"/>
                        </a:buClr>
                        <a:buSzPts val="1800"/>
                        <a:buFont typeface="Calibri"/>
                        <a:buNone/>
                      </a:pPr>
                      <a:r>
                        <a:rPr lang="en-US" sz="1500" dirty="0" err="1"/>
                        <a:t>sc.next</a:t>
                      </a:r>
                      <a:r>
                        <a:rPr lang="en-US" sz="1500" dirty="0"/>
                        <a:t>()</a:t>
                      </a:r>
                      <a:endParaRPr sz="1500" dirty="0"/>
                    </a:p>
                  </a:txBody>
                  <a:tcPr marL="91450" marR="91450" marT="45725" marB="45725"/>
                </a:tc>
                <a:tc>
                  <a:txBody>
                    <a:bodyPr/>
                    <a:lstStyle/>
                    <a:p>
                      <a:pPr marL="0" marR="0" lvl="0" indent="0" algn="l" rtl="0">
                        <a:lnSpc>
                          <a:spcPct val="100000"/>
                        </a:lnSpc>
                        <a:spcBef>
                          <a:spcPts val="0"/>
                        </a:spcBef>
                        <a:spcAft>
                          <a:spcPts val="0"/>
                        </a:spcAft>
                        <a:buClr>
                          <a:schemeClr val="dk1"/>
                        </a:buClr>
                        <a:buSzPts val="1800"/>
                        <a:buFont typeface="Calibri"/>
                        <a:buNone/>
                      </a:pPr>
                      <a:r>
                        <a:rPr lang="en-US" sz="1500" dirty="0"/>
                        <a:t>new Person (last, first)</a:t>
                      </a:r>
                      <a:endParaRPr sz="1500" dirty="0"/>
                    </a:p>
                  </a:txBody>
                  <a:tcPr marL="91450" marR="91450" marT="45725" marB="45725"/>
                </a:tc>
                <a:tc>
                  <a:txBody>
                    <a:bodyPr/>
                    <a:lstStyle/>
                    <a:p>
                      <a:pPr marL="0" marR="0" lvl="0" indent="0" algn="l" rtl="0">
                        <a:lnSpc>
                          <a:spcPct val="100000"/>
                        </a:lnSpc>
                        <a:spcBef>
                          <a:spcPts val="0"/>
                        </a:spcBef>
                        <a:spcAft>
                          <a:spcPts val="0"/>
                        </a:spcAft>
                        <a:buClr>
                          <a:schemeClr val="dk1"/>
                        </a:buClr>
                        <a:buSzPts val="1800"/>
                        <a:buFont typeface="Calibri"/>
                        <a:buNone/>
                      </a:pPr>
                      <a:r>
                        <a:rPr lang="en-US" sz="1500" dirty="0" err="1"/>
                        <a:t>A.size</a:t>
                      </a:r>
                      <a:r>
                        <a:rPr lang="en-US" sz="1500" dirty="0"/>
                        <a:t>() - 1 != N</a:t>
                      </a:r>
                      <a:endParaRPr sz="1500" dirty="0"/>
                    </a:p>
                  </a:txBody>
                  <a:tcPr marL="91450" marR="91450" marT="45725" marB="45725"/>
                </a:tc>
                <a:extLst>
                  <a:ext uri="{0D108BD9-81ED-4DB2-BD59-A6C34878D82A}">
                    <a16:rowId xmlns:a16="http://schemas.microsoft.com/office/drawing/2014/main" val="10002"/>
                  </a:ext>
                </a:extLst>
              </a:tr>
              <a:tr h="259050">
                <a:tc>
                  <a:txBody>
                    <a:bodyPr/>
                    <a:lstStyle/>
                    <a:p>
                      <a:pPr marL="0" marR="0" lvl="0" indent="0" algn="l" rtl="0">
                        <a:spcBef>
                          <a:spcPts val="0"/>
                        </a:spcBef>
                        <a:spcAft>
                          <a:spcPts val="0"/>
                        </a:spcAft>
                        <a:buNone/>
                      </a:pPr>
                      <a:r>
                        <a:rPr lang="en-US" sz="1500" dirty="0"/>
                        <a:t>C)</a:t>
                      </a:r>
                      <a:endParaRPr sz="1500" dirty="0"/>
                    </a:p>
                  </a:txBody>
                  <a:tcPr marL="91450" marR="91450" marT="45725" marB="45725"/>
                </a:tc>
                <a:tc>
                  <a:txBody>
                    <a:bodyPr/>
                    <a:lstStyle/>
                    <a:p>
                      <a:pPr marL="0" marR="0" lvl="0" indent="0" algn="l" rtl="0">
                        <a:spcBef>
                          <a:spcPts val="0"/>
                        </a:spcBef>
                        <a:spcAft>
                          <a:spcPts val="0"/>
                        </a:spcAft>
                        <a:buNone/>
                      </a:pPr>
                      <a:r>
                        <a:rPr lang="en-US" sz="1500" dirty="0" err="1"/>
                        <a:t>sc.hasNextInt</a:t>
                      </a:r>
                      <a:r>
                        <a:rPr lang="en-US" sz="1500" dirty="0"/>
                        <a:t>()</a:t>
                      </a:r>
                      <a:endParaRPr sz="1500" dirty="0"/>
                    </a:p>
                  </a:txBody>
                  <a:tcPr marL="91450" marR="91450" marT="45725" marB="45725"/>
                </a:tc>
                <a:tc>
                  <a:txBody>
                    <a:bodyPr/>
                    <a:lstStyle/>
                    <a:p>
                      <a:pPr marL="0" marR="0" lvl="0" indent="0" algn="l" rtl="0">
                        <a:spcBef>
                          <a:spcPts val="0"/>
                        </a:spcBef>
                        <a:spcAft>
                          <a:spcPts val="0"/>
                        </a:spcAft>
                        <a:buNone/>
                      </a:pPr>
                      <a:r>
                        <a:rPr lang="en-US" sz="1500" dirty="0" err="1"/>
                        <a:t>sc.nextInt</a:t>
                      </a:r>
                      <a:r>
                        <a:rPr lang="en-US" sz="1500" dirty="0"/>
                        <a:t>()</a:t>
                      </a:r>
                      <a:endParaRPr sz="1500" dirty="0"/>
                    </a:p>
                  </a:txBody>
                  <a:tcPr marL="91450" marR="91450" marT="45725" marB="45725"/>
                </a:tc>
                <a:tc>
                  <a:txBody>
                    <a:bodyPr/>
                    <a:lstStyle/>
                    <a:p>
                      <a:pPr marL="0" marR="0" lvl="0" indent="0" algn="l" rtl="0">
                        <a:lnSpc>
                          <a:spcPct val="100000"/>
                        </a:lnSpc>
                        <a:spcBef>
                          <a:spcPts val="0"/>
                        </a:spcBef>
                        <a:spcAft>
                          <a:spcPts val="0"/>
                        </a:spcAft>
                        <a:buClr>
                          <a:schemeClr val="dk1"/>
                        </a:buClr>
                        <a:buSzPts val="1800"/>
                        <a:buFont typeface="Calibri"/>
                        <a:buNone/>
                      </a:pPr>
                      <a:r>
                        <a:rPr lang="en-US" sz="1500" dirty="0" err="1"/>
                        <a:t>sc.nextInt</a:t>
                      </a:r>
                      <a:r>
                        <a:rPr lang="en-US" sz="1500" dirty="0"/>
                        <a:t>()</a:t>
                      </a:r>
                      <a:endParaRPr sz="1500" dirty="0"/>
                    </a:p>
                  </a:txBody>
                  <a:tcPr marL="91450" marR="91450" marT="45725" marB="45725"/>
                </a:tc>
                <a:tc>
                  <a:txBody>
                    <a:bodyPr/>
                    <a:lstStyle/>
                    <a:p>
                      <a:pPr marL="0" marR="0" lvl="0" indent="0" algn="l" rtl="0">
                        <a:lnSpc>
                          <a:spcPct val="100000"/>
                        </a:lnSpc>
                        <a:spcBef>
                          <a:spcPts val="0"/>
                        </a:spcBef>
                        <a:spcAft>
                          <a:spcPts val="0"/>
                        </a:spcAft>
                        <a:buClr>
                          <a:schemeClr val="dk1"/>
                        </a:buClr>
                        <a:buSzPts val="1800"/>
                        <a:buFont typeface="Calibri"/>
                        <a:buNone/>
                      </a:pPr>
                      <a:r>
                        <a:rPr lang="en-US" sz="1500" dirty="0"/>
                        <a:t>new Person (first, last)</a:t>
                      </a:r>
                      <a:endParaRPr sz="1500" dirty="0"/>
                    </a:p>
                  </a:txBody>
                  <a:tcPr marL="91450" marR="91450" marT="45725" marB="45725"/>
                </a:tc>
                <a:tc>
                  <a:txBody>
                    <a:bodyPr/>
                    <a:lstStyle/>
                    <a:p>
                      <a:pPr marL="0" marR="0" lvl="0" indent="0" algn="l" rtl="0">
                        <a:lnSpc>
                          <a:spcPct val="100000"/>
                        </a:lnSpc>
                        <a:spcBef>
                          <a:spcPts val="0"/>
                        </a:spcBef>
                        <a:spcAft>
                          <a:spcPts val="0"/>
                        </a:spcAft>
                        <a:buClr>
                          <a:schemeClr val="dk1"/>
                        </a:buClr>
                        <a:buSzPts val="1800"/>
                        <a:buFont typeface="Calibri"/>
                        <a:buNone/>
                      </a:pPr>
                      <a:r>
                        <a:rPr lang="en-US" sz="1500" dirty="0" err="1"/>
                        <a:t>A.size</a:t>
                      </a:r>
                      <a:r>
                        <a:rPr lang="en-US" sz="1500" dirty="0"/>
                        <a:t>() - 1 != N</a:t>
                      </a:r>
                      <a:endParaRPr sz="1500" dirty="0"/>
                    </a:p>
                  </a:txBody>
                  <a:tcPr marL="91450" marR="91450" marT="45725" marB="45725"/>
                </a:tc>
                <a:extLst>
                  <a:ext uri="{0D108BD9-81ED-4DB2-BD59-A6C34878D82A}">
                    <a16:rowId xmlns:a16="http://schemas.microsoft.com/office/drawing/2014/main" val="10003"/>
                  </a:ext>
                </a:extLst>
              </a:tr>
              <a:tr h="243800">
                <a:tc>
                  <a:txBody>
                    <a:bodyPr/>
                    <a:lstStyle/>
                    <a:p>
                      <a:pPr marL="0" marR="0" lvl="0" indent="0" algn="l" rtl="0">
                        <a:spcBef>
                          <a:spcPts val="0"/>
                        </a:spcBef>
                        <a:spcAft>
                          <a:spcPts val="0"/>
                        </a:spcAft>
                        <a:buNone/>
                      </a:pPr>
                      <a:r>
                        <a:rPr lang="en-US" sz="1500" b="1" dirty="0">
                          <a:solidFill>
                            <a:srgbClr val="FFC000"/>
                          </a:solidFill>
                        </a:rPr>
                        <a:t>D)</a:t>
                      </a:r>
                      <a:endParaRPr sz="1500" b="1" dirty="0">
                        <a:solidFill>
                          <a:srgbClr val="FFC000"/>
                        </a:solidFill>
                      </a:endParaRPr>
                    </a:p>
                  </a:txBody>
                  <a:tcPr marL="91450" marR="91450" marT="45725" marB="45725"/>
                </a:tc>
                <a:tc>
                  <a:txBody>
                    <a:bodyPr/>
                    <a:lstStyle/>
                    <a:p>
                      <a:pPr marL="0" marR="0" lvl="0" indent="0" algn="l" rtl="0">
                        <a:spcBef>
                          <a:spcPts val="0"/>
                        </a:spcBef>
                        <a:spcAft>
                          <a:spcPts val="0"/>
                        </a:spcAft>
                        <a:buNone/>
                      </a:pPr>
                      <a:r>
                        <a:rPr lang="en-US" sz="1500" b="1" err="1">
                          <a:solidFill>
                            <a:srgbClr val="FFC000"/>
                          </a:solidFill>
                        </a:rPr>
                        <a:t>sc.hasNext</a:t>
                      </a:r>
                      <a:r>
                        <a:rPr lang="en-US" sz="1500" b="1" dirty="0">
                          <a:solidFill>
                            <a:srgbClr val="FFC000"/>
                          </a:solidFill>
                        </a:rPr>
                        <a:t>()</a:t>
                      </a:r>
                      <a:endParaRPr sz="1500" b="1" dirty="0">
                        <a:solidFill>
                          <a:srgbClr val="FFC000"/>
                        </a:solidFill>
                      </a:endParaRPr>
                    </a:p>
                  </a:txBody>
                  <a:tcPr marL="91450" marR="91450" marT="45725" marB="45725"/>
                </a:tc>
                <a:tc>
                  <a:txBody>
                    <a:bodyPr/>
                    <a:lstStyle/>
                    <a:p>
                      <a:pPr marL="0" marR="0" lvl="0" indent="0" algn="l" rtl="0">
                        <a:spcBef>
                          <a:spcPts val="0"/>
                        </a:spcBef>
                        <a:spcAft>
                          <a:spcPts val="0"/>
                        </a:spcAft>
                        <a:buNone/>
                      </a:pPr>
                      <a:r>
                        <a:rPr lang="en-US" sz="1500" b="1" err="1">
                          <a:solidFill>
                            <a:srgbClr val="FFC000"/>
                          </a:solidFill>
                        </a:rPr>
                        <a:t>sc.next</a:t>
                      </a:r>
                      <a:r>
                        <a:rPr lang="en-US" sz="1500" b="1" dirty="0">
                          <a:solidFill>
                            <a:srgbClr val="FFC000"/>
                          </a:solidFill>
                        </a:rPr>
                        <a:t>()</a:t>
                      </a:r>
                      <a:endParaRPr sz="1500" b="1" dirty="0">
                        <a:solidFill>
                          <a:srgbClr val="FFC000"/>
                        </a:solidFill>
                      </a:endParaRPr>
                    </a:p>
                  </a:txBody>
                  <a:tcPr marL="91450" marR="91450" marT="45725" marB="45725"/>
                </a:tc>
                <a:tc>
                  <a:txBody>
                    <a:bodyPr/>
                    <a:lstStyle/>
                    <a:p>
                      <a:pPr marL="0" marR="0" lvl="0" indent="0" algn="l" rtl="0">
                        <a:lnSpc>
                          <a:spcPct val="100000"/>
                        </a:lnSpc>
                        <a:spcBef>
                          <a:spcPts val="0"/>
                        </a:spcBef>
                        <a:spcAft>
                          <a:spcPts val="0"/>
                        </a:spcAft>
                        <a:buClr>
                          <a:srgbClr val="FF0000"/>
                        </a:buClr>
                        <a:buSzPts val="1800"/>
                        <a:buFont typeface="Calibri"/>
                        <a:buNone/>
                      </a:pPr>
                      <a:r>
                        <a:rPr lang="en-US" sz="1500" b="1" err="1">
                          <a:solidFill>
                            <a:srgbClr val="FFC000"/>
                          </a:solidFill>
                        </a:rPr>
                        <a:t>sc.next</a:t>
                      </a:r>
                      <a:r>
                        <a:rPr lang="en-US" sz="1500" b="1" dirty="0">
                          <a:solidFill>
                            <a:srgbClr val="FFC000"/>
                          </a:solidFill>
                        </a:rPr>
                        <a:t>()</a:t>
                      </a:r>
                      <a:endParaRPr sz="1500" b="1" dirty="0">
                        <a:solidFill>
                          <a:srgbClr val="FFC000"/>
                        </a:solidFill>
                      </a:endParaRPr>
                    </a:p>
                  </a:txBody>
                  <a:tcPr marL="91450" marR="91450" marT="45725" marB="45725"/>
                </a:tc>
                <a:tc>
                  <a:txBody>
                    <a:bodyPr/>
                    <a:lstStyle/>
                    <a:p>
                      <a:pPr marL="0" marR="0" lvl="0" indent="0" algn="l" rtl="0">
                        <a:spcBef>
                          <a:spcPts val="0"/>
                        </a:spcBef>
                        <a:spcAft>
                          <a:spcPts val="0"/>
                        </a:spcAft>
                        <a:buNone/>
                      </a:pPr>
                      <a:r>
                        <a:rPr lang="en-US" sz="1500" b="1" dirty="0">
                          <a:solidFill>
                            <a:srgbClr val="FFC000"/>
                          </a:solidFill>
                        </a:rPr>
                        <a:t>new Person (first, last)</a:t>
                      </a:r>
                      <a:endParaRPr sz="1500" b="1" dirty="0">
                        <a:solidFill>
                          <a:srgbClr val="FFC000"/>
                        </a:solidFill>
                      </a:endParaRPr>
                    </a:p>
                  </a:txBody>
                  <a:tcPr marL="91450" marR="91450" marT="45725" marB="45725"/>
                </a:tc>
                <a:tc>
                  <a:txBody>
                    <a:bodyPr/>
                    <a:lstStyle/>
                    <a:p>
                      <a:pPr marL="0" marR="0" lvl="0" indent="0" algn="l" rtl="0">
                        <a:lnSpc>
                          <a:spcPct val="100000"/>
                        </a:lnSpc>
                        <a:spcBef>
                          <a:spcPts val="0"/>
                        </a:spcBef>
                        <a:spcAft>
                          <a:spcPts val="0"/>
                        </a:spcAft>
                        <a:buClr>
                          <a:srgbClr val="FF0000"/>
                        </a:buClr>
                        <a:buSzPts val="1800"/>
                        <a:buFont typeface="Calibri"/>
                        <a:buNone/>
                      </a:pPr>
                      <a:r>
                        <a:rPr lang="en-US" sz="1500" b="1" err="1">
                          <a:solidFill>
                            <a:srgbClr val="FFC000"/>
                          </a:solidFill>
                        </a:rPr>
                        <a:t>A.size</a:t>
                      </a:r>
                      <a:r>
                        <a:rPr lang="en-US" sz="1500" b="1" dirty="0">
                          <a:solidFill>
                            <a:srgbClr val="FFC000"/>
                          </a:solidFill>
                        </a:rPr>
                        <a:t>() != N</a:t>
                      </a:r>
                      <a:endParaRPr sz="1500" b="1" dirty="0">
                        <a:solidFill>
                          <a:srgbClr val="FFC000"/>
                        </a:solidFill>
                      </a:endParaRPr>
                    </a:p>
                  </a:txBody>
                  <a:tcPr marL="91450" marR="91450" marT="45725" marB="45725"/>
                </a:tc>
                <a:extLst>
                  <a:ext uri="{0D108BD9-81ED-4DB2-BD59-A6C34878D82A}">
                    <a16:rowId xmlns:a16="http://schemas.microsoft.com/office/drawing/2014/main" val="10004"/>
                  </a:ext>
                </a:extLst>
              </a:tr>
              <a:tr h="228550">
                <a:tc>
                  <a:txBody>
                    <a:bodyPr/>
                    <a:lstStyle/>
                    <a:p>
                      <a:pPr marL="0" marR="0" lvl="0" indent="0" algn="l" rtl="0">
                        <a:spcBef>
                          <a:spcPts val="0"/>
                        </a:spcBef>
                        <a:spcAft>
                          <a:spcPts val="0"/>
                        </a:spcAft>
                        <a:buNone/>
                      </a:pPr>
                      <a:r>
                        <a:rPr lang="en-US" sz="1500" dirty="0"/>
                        <a:t>E)</a:t>
                      </a:r>
                      <a:endParaRPr sz="1500" dirty="0"/>
                    </a:p>
                  </a:txBody>
                  <a:tcPr marL="91450" marR="91450" marT="45725" marB="45725"/>
                </a:tc>
                <a:tc>
                  <a:txBody>
                    <a:bodyPr/>
                    <a:lstStyle/>
                    <a:p>
                      <a:pPr marL="0" marR="0" lvl="0" indent="0" algn="l" rtl="0">
                        <a:spcBef>
                          <a:spcPts val="0"/>
                        </a:spcBef>
                        <a:spcAft>
                          <a:spcPts val="0"/>
                        </a:spcAft>
                        <a:buNone/>
                      </a:pPr>
                      <a:r>
                        <a:rPr lang="en-US" sz="1500" dirty="0"/>
                        <a:t>N &gt;= 0</a:t>
                      </a:r>
                      <a:endParaRPr sz="1500" dirty="0"/>
                    </a:p>
                  </a:txBody>
                  <a:tcPr marL="91450" marR="91450" marT="45725" marB="45725"/>
                </a:tc>
                <a:tc>
                  <a:txBody>
                    <a:bodyPr/>
                    <a:lstStyle/>
                    <a:p>
                      <a:pPr marL="0" marR="0" lvl="0" indent="0" algn="l" rtl="0">
                        <a:spcBef>
                          <a:spcPts val="0"/>
                        </a:spcBef>
                        <a:spcAft>
                          <a:spcPts val="0"/>
                        </a:spcAft>
                        <a:buNone/>
                      </a:pPr>
                      <a:r>
                        <a:rPr lang="en-US" sz="1500" dirty="0"/>
                        <a:t>N</a:t>
                      </a:r>
                      <a:endParaRPr sz="1500" dirty="0"/>
                    </a:p>
                  </a:txBody>
                  <a:tcPr marL="91450" marR="91450" marT="45725" marB="45725"/>
                </a:tc>
                <a:tc>
                  <a:txBody>
                    <a:bodyPr/>
                    <a:lstStyle/>
                    <a:p>
                      <a:pPr marL="0" marR="0" lvl="0" indent="0" algn="l" rtl="0">
                        <a:spcBef>
                          <a:spcPts val="0"/>
                        </a:spcBef>
                        <a:spcAft>
                          <a:spcPts val="0"/>
                        </a:spcAft>
                        <a:buNone/>
                      </a:pPr>
                      <a:r>
                        <a:rPr lang="en-US" sz="1500" dirty="0"/>
                        <a:t>N</a:t>
                      </a:r>
                      <a:endParaRPr sz="1500" dirty="0"/>
                    </a:p>
                  </a:txBody>
                  <a:tcPr marL="91450" marR="91450" marT="45725" marB="45725"/>
                </a:tc>
                <a:tc>
                  <a:txBody>
                    <a:bodyPr/>
                    <a:lstStyle/>
                    <a:p>
                      <a:pPr marL="0" marR="0" lvl="0" indent="0" algn="l" rtl="0">
                        <a:lnSpc>
                          <a:spcPct val="100000"/>
                        </a:lnSpc>
                        <a:spcBef>
                          <a:spcPts val="0"/>
                        </a:spcBef>
                        <a:spcAft>
                          <a:spcPts val="0"/>
                        </a:spcAft>
                        <a:buClr>
                          <a:schemeClr val="dk1"/>
                        </a:buClr>
                        <a:buSzPts val="1800"/>
                        <a:buFont typeface="Calibri"/>
                        <a:buNone/>
                      </a:pPr>
                      <a:r>
                        <a:rPr lang="en-US" sz="1500" dirty="0"/>
                        <a:t>new Person ()</a:t>
                      </a:r>
                      <a:endParaRPr sz="1500" dirty="0"/>
                    </a:p>
                  </a:txBody>
                  <a:tcPr marL="91450" marR="91450" marT="45725" marB="45725"/>
                </a:tc>
                <a:tc>
                  <a:txBody>
                    <a:bodyPr/>
                    <a:lstStyle/>
                    <a:p>
                      <a:pPr marL="0" marR="0" lvl="0" indent="0" algn="l" rtl="0">
                        <a:lnSpc>
                          <a:spcPct val="100000"/>
                        </a:lnSpc>
                        <a:spcBef>
                          <a:spcPts val="0"/>
                        </a:spcBef>
                        <a:spcAft>
                          <a:spcPts val="0"/>
                        </a:spcAft>
                        <a:buClr>
                          <a:schemeClr val="dk1"/>
                        </a:buClr>
                        <a:buSzPts val="1800"/>
                        <a:buFont typeface="Calibri"/>
                        <a:buNone/>
                      </a:pPr>
                      <a:r>
                        <a:rPr lang="en-US" sz="1500" dirty="0" err="1"/>
                        <a:t>A.size</a:t>
                      </a:r>
                      <a:r>
                        <a:rPr lang="en-US" sz="1500" dirty="0"/>
                        <a:t>() - 1 == N</a:t>
                      </a:r>
                      <a:endParaRPr sz="1500" dirty="0"/>
                    </a:p>
                  </a:txBody>
                  <a:tcPr marL="91450" marR="91450" marT="45725" marB="45725"/>
                </a:tc>
                <a:extLst>
                  <a:ext uri="{0D108BD9-81ED-4DB2-BD59-A6C34878D82A}">
                    <a16:rowId xmlns:a16="http://schemas.microsoft.com/office/drawing/2014/main" val="10005"/>
                  </a:ext>
                </a:extLst>
              </a:tr>
            </a:tbl>
          </a:graphicData>
        </a:graphic>
      </p:graphicFrame>
      <p:sp>
        <p:nvSpPr>
          <p:cNvPr id="8" name="Shape 377">
            <a:extLst>
              <a:ext uri="{FF2B5EF4-FFF2-40B4-BE49-F238E27FC236}">
                <a16:creationId xmlns:a16="http://schemas.microsoft.com/office/drawing/2014/main" id="{835BAE58-5A87-49E1-9976-CD15341FC0CA}"/>
              </a:ext>
            </a:extLst>
          </p:cNvPr>
          <p:cNvSpPr txBox="1"/>
          <p:nvPr/>
        </p:nvSpPr>
        <p:spPr>
          <a:xfrm>
            <a:off x="533400" y="1219200"/>
            <a:ext cx="4876800" cy="2735759"/>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dirty="0">
                <a:solidFill>
                  <a:schemeClr val="bg1"/>
                </a:solidFill>
                <a:latin typeface="Calibri"/>
                <a:ea typeface="Calibri"/>
                <a:cs typeface="Calibri"/>
                <a:sym typeface="Calibri"/>
              </a:rPr>
              <a:t>Assume that a Person class has been defined, with a 2-argument constructor. Both </a:t>
            </a:r>
            <a:r>
              <a:rPr lang="en-US" sz="1600" dirty="0" err="1">
                <a:solidFill>
                  <a:schemeClr val="bg1"/>
                </a:solidFill>
                <a:latin typeface="Calibri"/>
                <a:ea typeface="Calibri"/>
                <a:cs typeface="Calibri"/>
                <a:sym typeface="Calibri"/>
              </a:rPr>
              <a:t>args</a:t>
            </a:r>
            <a:r>
              <a:rPr lang="en-US" sz="1600" dirty="0">
                <a:solidFill>
                  <a:schemeClr val="bg1"/>
                </a:solidFill>
                <a:latin typeface="Calibri"/>
                <a:ea typeface="Calibri"/>
                <a:cs typeface="Calibri"/>
                <a:sym typeface="Calibri"/>
              </a:rPr>
              <a:t> are strings (the person’s first and last names). Also assume that </a:t>
            </a:r>
            <a:r>
              <a:rPr lang="en-US" sz="1600" dirty="0" err="1">
                <a:solidFill>
                  <a:schemeClr val="bg1"/>
                </a:solidFill>
                <a:latin typeface="Calibri"/>
                <a:ea typeface="Calibri"/>
                <a:cs typeface="Calibri"/>
                <a:sym typeface="Calibri"/>
              </a:rPr>
              <a:t>sc</a:t>
            </a:r>
            <a:r>
              <a:rPr lang="en-US" sz="1600" dirty="0">
                <a:solidFill>
                  <a:schemeClr val="bg1"/>
                </a:solidFill>
                <a:latin typeface="Calibri"/>
                <a:ea typeface="Calibri"/>
                <a:cs typeface="Calibri"/>
                <a:sym typeface="Calibri"/>
              </a:rPr>
              <a:t> is a scanner, initialized to read from an input file that contains a positive number N, followed by an even number of strings, two per line. Each line contains the first name and then the last name of one person. Complete the code below to use </a:t>
            </a:r>
            <a:r>
              <a:rPr lang="en-US" sz="1600" dirty="0" err="1">
                <a:solidFill>
                  <a:schemeClr val="bg1"/>
                </a:solidFill>
                <a:latin typeface="Calibri"/>
                <a:ea typeface="Calibri"/>
                <a:cs typeface="Calibri"/>
                <a:sym typeface="Calibri"/>
              </a:rPr>
              <a:t>sc</a:t>
            </a:r>
            <a:r>
              <a:rPr lang="en-US" sz="1600" dirty="0">
                <a:solidFill>
                  <a:schemeClr val="bg1"/>
                </a:solidFill>
                <a:latin typeface="Calibri"/>
                <a:ea typeface="Calibri"/>
                <a:cs typeface="Calibri"/>
                <a:sym typeface="Calibri"/>
              </a:rPr>
              <a:t> to read the file and create an </a:t>
            </a:r>
            <a:r>
              <a:rPr lang="en-US" sz="1600" dirty="0" err="1">
                <a:solidFill>
                  <a:schemeClr val="bg1"/>
                </a:solidFill>
                <a:latin typeface="Calibri"/>
                <a:ea typeface="Calibri"/>
                <a:cs typeface="Calibri"/>
                <a:sym typeface="Calibri"/>
              </a:rPr>
              <a:t>ArrayList</a:t>
            </a:r>
            <a:r>
              <a:rPr lang="en-US" sz="1600" dirty="0">
                <a:solidFill>
                  <a:schemeClr val="bg1"/>
                </a:solidFill>
                <a:latin typeface="Calibri"/>
                <a:ea typeface="Calibri"/>
                <a:cs typeface="Calibri"/>
                <a:sym typeface="Calibri"/>
              </a:rPr>
              <a:t> containing the people whose names are in the file. It should also print an error message if the number of people is not N.</a:t>
            </a:r>
            <a:endParaRPr dirty="0">
              <a:solidFill>
                <a:schemeClr val="bg1"/>
              </a:solidFill>
            </a:endParaRPr>
          </a:p>
        </p:txBody>
      </p:sp>
      <p:sp>
        <p:nvSpPr>
          <p:cNvPr id="9" name="TextBox 8">
            <a:extLst>
              <a:ext uri="{FF2B5EF4-FFF2-40B4-BE49-F238E27FC236}">
                <a16:creationId xmlns:a16="http://schemas.microsoft.com/office/drawing/2014/main" id="{26337F80-5758-437A-8BC1-68815765773E}"/>
              </a:ext>
            </a:extLst>
          </p:cNvPr>
          <p:cNvSpPr txBox="1">
            <a:spLocks noChangeArrowheads="1"/>
          </p:cNvSpPr>
          <p:nvPr/>
        </p:nvSpPr>
        <p:spPr bwMode="auto">
          <a:xfrm>
            <a:off x="788987" y="564761"/>
            <a:ext cx="7566025"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a:spcBef>
                <a:spcPct val="0"/>
              </a:spcBef>
              <a:buNone/>
            </a:pPr>
            <a:r>
              <a:rPr lang="en-US" sz="4400" b="1" u="sng" dirty="0">
                <a:solidFill>
                  <a:schemeClr val="bg1"/>
                </a:solidFill>
                <a:latin typeface="Arial Black" panose="020B0A04020102020204" pitchFamily="34" charset="0"/>
                <a:ea typeface="Calibri"/>
                <a:cs typeface="Calibri"/>
                <a:sym typeface="Calibri"/>
              </a:rPr>
              <a:t>FILE I/O </a:t>
            </a:r>
            <a:r>
              <a:rPr lang="en-US" sz="4400" u="sng" dirty="0">
                <a:solidFill>
                  <a:schemeClr val="bg1"/>
                </a:solidFill>
                <a:latin typeface="Arial Black"/>
                <a:cs typeface="Arial"/>
              </a:rPr>
              <a:t>FOR $400</a:t>
            </a:r>
          </a:p>
        </p:txBody>
      </p:sp>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1"/>
          <p:cNvSpPr txBox="1"/>
          <p:nvPr/>
        </p:nvSpPr>
        <p:spPr bwMode="auto">
          <a:xfrm>
            <a:off x="389714" y="340578"/>
            <a:ext cx="8373286" cy="5755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rtlCol="0" anchor="ctr" anchorCtr="0">
            <a:spAutoFit/>
          </a:bodyPr>
          <a:lstStyle/>
          <a:p>
            <a:pPr>
              <a:spcBef>
                <a:spcPct val="0"/>
              </a:spcBef>
              <a:buFontTx/>
              <a:buNone/>
            </a:pPr>
            <a:r>
              <a:rPr lang="en-US" sz="2800" dirty="0">
                <a:solidFill>
                  <a:schemeClr val="bg1"/>
                </a:solidFill>
                <a:latin typeface="Arial Black" pitchFamily="34" charset="0"/>
                <a:cs typeface="Arial" charset="0"/>
              </a:rPr>
              <a:t>FAQ:</a:t>
            </a:r>
          </a:p>
          <a:p>
            <a:pPr>
              <a:spcBef>
                <a:spcPct val="0"/>
              </a:spcBef>
              <a:buFontTx/>
              <a:buNone/>
            </a:pPr>
            <a:endParaRPr lang="en-US" sz="2000" dirty="0">
              <a:solidFill>
                <a:schemeClr val="bg1"/>
              </a:solidFill>
              <a:latin typeface="Arial" panose="020B0604020202020204" pitchFamily="34" charset="0"/>
              <a:cs typeface="Arial" panose="020B0604020202020204" pitchFamily="34" charset="0"/>
            </a:endParaRPr>
          </a:p>
          <a:p>
            <a:r>
              <a:rPr lang="en-US" sz="2000" dirty="0">
                <a:solidFill>
                  <a:schemeClr val="bg1"/>
                </a:solidFill>
                <a:latin typeface="Arial" panose="020B0604020202020204" pitchFamily="34" charset="0"/>
                <a:cs typeface="Arial" panose="020B0604020202020204" pitchFamily="34" charset="0"/>
              </a:rPr>
              <a:t>Q. Is this game officially licensed by Jeopardy!?</a:t>
            </a:r>
          </a:p>
          <a:p>
            <a:r>
              <a:rPr lang="en-US" sz="2000" dirty="0">
                <a:solidFill>
                  <a:srgbClr val="00B0F0"/>
                </a:solidFill>
                <a:latin typeface="Arial" panose="020B0604020202020204" pitchFamily="34" charset="0"/>
                <a:cs typeface="Arial" panose="020B0604020202020204" pitchFamily="34" charset="0"/>
              </a:rPr>
              <a:t>A. No it’s not. This game is a PARODY game. </a:t>
            </a:r>
            <a:endParaRPr lang="en-US" sz="2000" dirty="0">
              <a:solidFill>
                <a:schemeClr val="bg1"/>
              </a:solidFill>
              <a:latin typeface="Arial" panose="020B0604020202020204" pitchFamily="34" charset="0"/>
              <a:cs typeface="Arial" panose="020B0604020202020204" pitchFamily="34" charset="0"/>
            </a:endParaRPr>
          </a:p>
          <a:p>
            <a:pPr>
              <a:spcBef>
                <a:spcPct val="0"/>
              </a:spcBef>
              <a:buFontTx/>
              <a:buNone/>
            </a:pPr>
            <a:endParaRPr lang="en-US" sz="2000" dirty="0">
              <a:solidFill>
                <a:schemeClr val="bg1"/>
              </a:solidFill>
              <a:latin typeface="Arial" panose="020B0604020202020204" pitchFamily="34" charset="0"/>
              <a:cs typeface="Arial" panose="020B0604020202020204" pitchFamily="34" charset="0"/>
            </a:endParaRPr>
          </a:p>
          <a:p>
            <a:pPr>
              <a:spcBef>
                <a:spcPct val="0"/>
              </a:spcBef>
              <a:buFontTx/>
              <a:buNone/>
            </a:pPr>
            <a:r>
              <a:rPr lang="en-US" sz="2000" dirty="0">
                <a:solidFill>
                  <a:schemeClr val="bg1"/>
                </a:solidFill>
                <a:latin typeface="Arial" panose="020B0604020202020204" pitchFamily="34" charset="0"/>
                <a:cs typeface="Arial" panose="020B0604020202020204" pitchFamily="34" charset="0"/>
              </a:rPr>
              <a:t>Q. How do I reset the links on the main board back to yellow?</a:t>
            </a:r>
          </a:p>
          <a:p>
            <a:pPr>
              <a:spcBef>
                <a:spcPct val="0"/>
              </a:spcBef>
            </a:pPr>
            <a:r>
              <a:rPr lang="en-US" sz="2000" dirty="0">
                <a:solidFill>
                  <a:srgbClr val="00B0F0"/>
                </a:solidFill>
                <a:latin typeface="Arial" panose="020B0604020202020204" pitchFamily="34" charset="0"/>
                <a:cs typeface="Arial" panose="020B0604020202020204" pitchFamily="34" charset="0"/>
              </a:rPr>
              <a:t>A. Simply close the PowerPoint file, and re-open, and the links will turn back to yellow.</a:t>
            </a:r>
          </a:p>
          <a:p>
            <a:pPr marL="457200" indent="-457200">
              <a:buAutoNum type="alphaUcPeriod"/>
            </a:pPr>
            <a:endParaRPr lang="en-US" sz="2000" dirty="0">
              <a:solidFill>
                <a:srgbClr val="00B0F0"/>
              </a:solidFill>
              <a:latin typeface="Arial" panose="020B0604020202020204" pitchFamily="34" charset="0"/>
              <a:cs typeface="Arial" panose="020B0604020202020204" pitchFamily="34" charset="0"/>
            </a:endParaRPr>
          </a:p>
          <a:p>
            <a:r>
              <a:rPr lang="en-US" sz="2000" dirty="0">
                <a:solidFill>
                  <a:schemeClr val="bg1"/>
                </a:solidFill>
                <a:latin typeface="Arial" panose="020B0604020202020204" pitchFamily="34" charset="0"/>
                <a:cs typeface="Arial" panose="020B0604020202020204" pitchFamily="34" charset="0"/>
              </a:rPr>
              <a:t>Q. Why aren’t the sound effects working?</a:t>
            </a:r>
          </a:p>
          <a:p>
            <a:r>
              <a:rPr lang="en-US" sz="2000" dirty="0">
                <a:solidFill>
                  <a:srgbClr val="00B0F0"/>
                </a:solidFill>
                <a:latin typeface="Arial" panose="020B0604020202020204" pitchFamily="34" charset="0"/>
                <a:cs typeface="Arial" panose="020B0604020202020204" pitchFamily="34" charset="0"/>
              </a:rPr>
              <a:t>A. If the sound effects aren’t working, I would suggest upgrading your PowerPoint to something newer than 2008, and using a PC instead of a Mac if possible. Also, Google slides, Keynotes, etc. are not supported.</a:t>
            </a:r>
          </a:p>
          <a:p>
            <a:pPr marL="457200" indent="-457200">
              <a:buFontTx/>
              <a:buAutoNum type="alphaUcPeriod"/>
            </a:pPr>
            <a:endParaRPr lang="en-US" sz="2000" dirty="0">
              <a:solidFill>
                <a:schemeClr val="bg1"/>
              </a:solidFill>
              <a:latin typeface="Arial" panose="020B0604020202020204" pitchFamily="34" charset="0"/>
              <a:cs typeface="Arial" panose="020B0604020202020204" pitchFamily="34" charset="0"/>
            </a:endParaRPr>
          </a:p>
          <a:p>
            <a:pPr>
              <a:spcBef>
                <a:spcPct val="0"/>
              </a:spcBef>
            </a:pPr>
            <a:r>
              <a:rPr lang="en-US" sz="2000" dirty="0">
                <a:solidFill>
                  <a:schemeClr val="bg1"/>
                </a:solidFill>
                <a:latin typeface="Arial" panose="020B0604020202020204" pitchFamily="34" charset="0"/>
                <a:cs typeface="Arial" panose="020B0604020202020204" pitchFamily="34" charset="0"/>
              </a:rPr>
              <a:t>Q. Can I get a board with less categories? Can I add a custom logo?</a:t>
            </a:r>
          </a:p>
          <a:p>
            <a:r>
              <a:rPr lang="en-US" sz="2000" dirty="0">
                <a:solidFill>
                  <a:srgbClr val="00B0F0"/>
                </a:solidFill>
                <a:latin typeface="Arial" panose="020B0604020202020204" pitchFamily="34" charset="0"/>
                <a:cs typeface="Arial" panose="020B0604020202020204" pitchFamily="34" charset="0"/>
              </a:rPr>
              <a:t>A. Unfortunately these changes are a little too complex for me to explain or assist you via email, but if you’d like me to do a custom job for you for a small fee, send me an email at </a:t>
            </a:r>
            <a:r>
              <a:rPr lang="en-US" sz="2000" dirty="0">
                <a:solidFill>
                  <a:srgbClr val="00B0F0"/>
                </a:solidFill>
                <a:latin typeface="Arial" panose="020B0604020202020204" pitchFamily="34" charset="0"/>
                <a:cs typeface="Arial" panose="020B0604020202020204" pitchFamily="34" charset="0"/>
                <a:hlinkClick r:id="rId3"/>
              </a:rPr>
              <a:t>Reid@youthdownloads.com</a:t>
            </a:r>
            <a:r>
              <a:rPr lang="en-US" sz="2000" dirty="0">
                <a:solidFill>
                  <a:srgbClr val="00B0F0"/>
                </a:solidFill>
                <a:latin typeface="Arial" panose="020B0604020202020204" pitchFamily="34" charset="0"/>
                <a:cs typeface="Arial" panose="020B0604020202020204" pitchFamily="34" charset="0"/>
              </a:rPr>
              <a:t>. </a:t>
            </a:r>
          </a:p>
        </p:txBody>
      </p:sp>
    </p:spTree>
  </p:cSld>
  <p:clrMapOvr>
    <a:masterClrMapping/>
  </p:clrMapOvr>
  <p:transition advClick="0" advTm="0"/>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extBox 5"/>
          <p:cNvSpPr txBox="1">
            <a:spLocks noChangeArrowheads="1"/>
          </p:cNvSpPr>
          <p:nvPr/>
        </p:nvSpPr>
        <p:spPr bwMode="auto">
          <a:xfrm>
            <a:off x="825308" y="814703"/>
            <a:ext cx="7566025"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a:spcBef>
                <a:spcPct val="0"/>
              </a:spcBef>
              <a:buNone/>
            </a:pPr>
            <a:r>
              <a:rPr lang="en-US" sz="4400" b="1" u="sng" dirty="0">
                <a:solidFill>
                  <a:schemeClr val="bg1"/>
                </a:solidFill>
                <a:latin typeface="Arial Black" panose="020B0A04020102020204" pitchFamily="34" charset="0"/>
                <a:ea typeface="Calibri"/>
                <a:cs typeface="Calibri"/>
                <a:sym typeface="Calibri"/>
              </a:rPr>
              <a:t>File I/O</a:t>
            </a:r>
            <a:r>
              <a:rPr lang="en-US" altLang="en-US" sz="4400" u="sng" dirty="0">
                <a:solidFill>
                  <a:schemeClr val="bg1"/>
                </a:solidFill>
                <a:latin typeface="Arial Black" panose="020B0A04020102020204" pitchFamily="34" charset="0"/>
                <a:cs typeface="Arial"/>
              </a:rPr>
              <a:t> </a:t>
            </a:r>
            <a:r>
              <a:rPr lang="en-US" altLang="en-US" sz="4400" b="1" u="sng" dirty="0">
                <a:solidFill>
                  <a:schemeClr val="bg1"/>
                </a:solidFill>
                <a:latin typeface="Arial Black"/>
                <a:cs typeface="Arial"/>
              </a:rPr>
              <a:t>FOR $500</a:t>
            </a:r>
          </a:p>
        </p:txBody>
      </p:sp>
      <p:pic>
        <p:nvPicPr>
          <p:cNvPr id="5" name="Shape 385">
            <a:extLst>
              <a:ext uri="{FF2B5EF4-FFF2-40B4-BE49-F238E27FC236}">
                <a16:creationId xmlns:a16="http://schemas.microsoft.com/office/drawing/2014/main" id="{16AD2F1A-4BDB-4AA1-AA23-962B34ADFED2}"/>
              </a:ext>
            </a:extLst>
          </p:cNvPr>
          <p:cNvPicPr preferRelativeResize="0"/>
          <p:nvPr/>
        </p:nvPicPr>
        <p:blipFill rotWithShape="1">
          <a:blip r:embed="rId2">
            <a:alphaModFix/>
          </a:blip>
          <a:srcRect r="2910" b="30984"/>
          <a:stretch/>
        </p:blipFill>
        <p:spPr>
          <a:xfrm>
            <a:off x="3429000" y="2514600"/>
            <a:ext cx="4867467" cy="1828800"/>
          </a:xfrm>
          <a:prstGeom prst="rect">
            <a:avLst/>
          </a:prstGeom>
          <a:noFill/>
          <a:ln>
            <a:noFill/>
          </a:ln>
        </p:spPr>
      </p:pic>
      <p:sp>
        <p:nvSpPr>
          <p:cNvPr id="6" name="Shape 386">
            <a:extLst>
              <a:ext uri="{FF2B5EF4-FFF2-40B4-BE49-F238E27FC236}">
                <a16:creationId xmlns:a16="http://schemas.microsoft.com/office/drawing/2014/main" id="{2298F4C6-4899-425E-909B-3CFB6CF94607}"/>
              </a:ext>
            </a:extLst>
          </p:cNvPr>
          <p:cNvSpPr txBox="1"/>
          <p:nvPr/>
        </p:nvSpPr>
        <p:spPr>
          <a:xfrm>
            <a:off x="674686" y="4343400"/>
            <a:ext cx="8621714" cy="1351711"/>
          </a:xfrm>
          <a:prstGeom prst="rect">
            <a:avLst/>
          </a:prstGeom>
          <a:noFill/>
          <a:ln>
            <a:noFill/>
          </a:ln>
        </p:spPr>
        <p:txBody>
          <a:bodyPr spcFirstLastPara="1" wrap="square" lIns="91425" tIns="45700" rIns="91425" bIns="45700" numCol="4" anchor="t" anchorCtr="0">
            <a:noAutofit/>
          </a:bodyPr>
          <a:lstStyle/>
          <a:p>
            <a:pPr marL="0" marR="0" lvl="0" indent="0" algn="l" rtl="0">
              <a:spcBef>
                <a:spcPts val="0"/>
              </a:spcBef>
              <a:spcAft>
                <a:spcPts val="0"/>
              </a:spcAft>
              <a:buNone/>
            </a:pPr>
            <a:r>
              <a:rPr lang="en-US" sz="1800" dirty="0">
                <a:solidFill>
                  <a:schemeClr val="bg1"/>
                </a:solidFill>
                <a:latin typeface="Calibri" panose="020F0502020204030204" pitchFamily="34" charset="0"/>
                <a:ea typeface="Calibri"/>
                <a:cs typeface="Calibri" panose="020F0502020204030204" pitchFamily="34" charset="0"/>
                <a:sym typeface="Calibri"/>
              </a:rPr>
              <a:t>A) Pepper 4 1 2 2 4</a:t>
            </a:r>
            <a:endParaRPr sz="1800" dirty="0">
              <a:solidFill>
                <a:schemeClr val="bg1"/>
              </a:solidFill>
              <a:latin typeface="Calibri" panose="020F0502020204030204" pitchFamily="34" charset="0"/>
              <a:cs typeface="Calibri" panose="020F0502020204030204" pitchFamily="34" charset="0"/>
            </a:endParaRPr>
          </a:p>
          <a:p>
            <a:pPr marL="0" marR="0" lvl="0" indent="0" algn="l" rtl="0">
              <a:spcBef>
                <a:spcPts val="0"/>
              </a:spcBef>
              <a:spcAft>
                <a:spcPts val="0"/>
              </a:spcAft>
              <a:buNone/>
            </a:pPr>
            <a:r>
              <a:rPr lang="en-US" sz="1800" dirty="0">
                <a:solidFill>
                  <a:schemeClr val="bg1"/>
                </a:solidFill>
                <a:latin typeface="Calibri" panose="020F0502020204030204" pitchFamily="34" charset="0"/>
                <a:ea typeface="Calibri"/>
                <a:cs typeface="Calibri" panose="020F0502020204030204" pitchFamily="34" charset="0"/>
                <a:sym typeface="Calibri"/>
              </a:rPr>
              <a:t>     Salt 2 4 4</a:t>
            </a:r>
            <a:endParaRPr sz="1800" dirty="0">
              <a:solidFill>
                <a:schemeClr val="bg1"/>
              </a:solidFill>
              <a:latin typeface="Calibri" panose="020F0502020204030204" pitchFamily="34" charset="0"/>
              <a:cs typeface="Calibri" panose="020F0502020204030204" pitchFamily="34" charset="0"/>
            </a:endParaRPr>
          </a:p>
          <a:p>
            <a:pPr marL="0" marR="0" lvl="0" indent="0" algn="l" rtl="0">
              <a:spcBef>
                <a:spcPts val="0"/>
              </a:spcBef>
              <a:spcAft>
                <a:spcPts val="0"/>
              </a:spcAft>
              <a:buNone/>
            </a:pPr>
            <a:r>
              <a:rPr lang="en-US" sz="1800" dirty="0">
                <a:solidFill>
                  <a:schemeClr val="bg1"/>
                </a:solidFill>
                <a:latin typeface="Calibri" panose="020F0502020204030204" pitchFamily="34" charset="0"/>
                <a:ea typeface="Calibri"/>
                <a:cs typeface="Calibri" panose="020F0502020204030204" pitchFamily="34" charset="0"/>
                <a:sym typeface="Calibri"/>
              </a:rPr>
              <a:t>     Bay 6 4 2 3 4 4 2</a:t>
            </a:r>
            <a:endParaRPr sz="1800" dirty="0">
              <a:solidFill>
                <a:schemeClr val="bg1"/>
              </a:solidFill>
              <a:latin typeface="Calibri" panose="020F0502020204030204" pitchFamily="34" charset="0"/>
              <a:cs typeface="Calibri" panose="020F0502020204030204" pitchFamily="34" charset="0"/>
            </a:endParaRPr>
          </a:p>
          <a:p>
            <a:pPr marL="0" marR="0" lvl="0" indent="0" algn="l" rtl="0">
              <a:spcBef>
                <a:spcPts val="0"/>
              </a:spcBef>
              <a:spcAft>
                <a:spcPts val="0"/>
              </a:spcAft>
              <a:buNone/>
            </a:pPr>
            <a:endParaRPr sz="1800" dirty="0">
              <a:solidFill>
                <a:schemeClr val="bg1"/>
              </a:solidFill>
              <a:latin typeface="Calibri" panose="020F0502020204030204" pitchFamily="34" charset="0"/>
              <a:ea typeface="Calibri"/>
              <a:cs typeface="Calibri" panose="020F0502020204030204" pitchFamily="34" charset="0"/>
              <a:sym typeface="Calibri"/>
            </a:endParaRPr>
          </a:p>
          <a:p>
            <a:pPr marL="0" marR="0" lvl="0" indent="0" algn="l" rtl="0">
              <a:spcBef>
                <a:spcPts val="0"/>
              </a:spcBef>
              <a:spcAft>
                <a:spcPts val="0"/>
              </a:spcAft>
              <a:buNone/>
            </a:pPr>
            <a:r>
              <a:rPr lang="en-US" sz="1800" dirty="0">
                <a:solidFill>
                  <a:schemeClr val="bg1"/>
                </a:solidFill>
                <a:latin typeface="Calibri" panose="020F0502020204030204" pitchFamily="34" charset="0"/>
                <a:ea typeface="Calibri"/>
                <a:cs typeface="Calibri" panose="020F0502020204030204" pitchFamily="34" charset="0"/>
                <a:sym typeface="Calibri"/>
              </a:rPr>
              <a:t>B) 3</a:t>
            </a:r>
            <a:endParaRPr sz="1800" dirty="0">
              <a:solidFill>
                <a:schemeClr val="bg1"/>
              </a:solidFill>
              <a:latin typeface="Calibri" panose="020F0502020204030204" pitchFamily="34" charset="0"/>
              <a:cs typeface="Calibri" panose="020F0502020204030204" pitchFamily="34" charset="0"/>
            </a:endParaRPr>
          </a:p>
          <a:p>
            <a:pPr marL="0" marR="0" lvl="0" indent="0" algn="l" rtl="0">
              <a:spcBef>
                <a:spcPts val="0"/>
              </a:spcBef>
              <a:spcAft>
                <a:spcPts val="0"/>
              </a:spcAft>
              <a:buNone/>
            </a:pPr>
            <a:r>
              <a:rPr lang="en-US" sz="1800" dirty="0">
                <a:solidFill>
                  <a:schemeClr val="bg1"/>
                </a:solidFill>
                <a:latin typeface="Calibri" panose="020F0502020204030204" pitchFamily="34" charset="0"/>
                <a:ea typeface="Calibri"/>
                <a:cs typeface="Calibri" panose="020F0502020204030204" pitchFamily="34" charset="0"/>
                <a:sym typeface="Calibri"/>
              </a:rPr>
              <a:t>     Pepper 1 2 2 4</a:t>
            </a:r>
            <a:endParaRPr sz="1800" dirty="0">
              <a:solidFill>
                <a:schemeClr val="bg1"/>
              </a:solidFill>
              <a:latin typeface="Calibri" panose="020F0502020204030204" pitchFamily="34" charset="0"/>
              <a:cs typeface="Calibri" panose="020F0502020204030204" pitchFamily="34" charset="0"/>
            </a:endParaRPr>
          </a:p>
          <a:p>
            <a:pPr marL="0" marR="0" lvl="0" indent="0" algn="l" rtl="0">
              <a:spcBef>
                <a:spcPts val="0"/>
              </a:spcBef>
              <a:spcAft>
                <a:spcPts val="0"/>
              </a:spcAft>
              <a:buNone/>
            </a:pPr>
            <a:r>
              <a:rPr lang="en-US" sz="1800" dirty="0">
                <a:solidFill>
                  <a:schemeClr val="bg1"/>
                </a:solidFill>
                <a:latin typeface="Calibri" panose="020F0502020204030204" pitchFamily="34" charset="0"/>
                <a:ea typeface="Calibri"/>
                <a:cs typeface="Calibri" panose="020F0502020204030204" pitchFamily="34" charset="0"/>
                <a:sym typeface="Calibri"/>
              </a:rPr>
              <a:t>     Salt 4 4</a:t>
            </a:r>
            <a:endParaRPr sz="1800" dirty="0">
              <a:solidFill>
                <a:schemeClr val="bg1"/>
              </a:solidFill>
              <a:latin typeface="Calibri" panose="020F0502020204030204" pitchFamily="34" charset="0"/>
              <a:cs typeface="Calibri" panose="020F0502020204030204" pitchFamily="34" charset="0"/>
            </a:endParaRPr>
          </a:p>
          <a:p>
            <a:pPr marL="0" marR="0" lvl="0" indent="0" algn="l" rtl="0">
              <a:spcBef>
                <a:spcPts val="0"/>
              </a:spcBef>
              <a:spcAft>
                <a:spcPts val="0"/>
              </a:spcAft>
              <a:buNone/>
            </a:pPr>
            <a:r>
              <a:rPr lang="en-US" sz="1800" dirty="0">
                <a:solidFill>
                  <a:schemeClr val="bg1"/>
                </a:solidFill>
                <a:latin typeface="Calibri" panose="020F0502020204030204" pitchFamily="34" charset="0"/>
                <a:ea typeface="Calibri"/>
                <a:cs typeface="Calibri" panose="020F0502020204030204" pitchFamily="34" charset="0"/>
                <a:sym typeface="Calibri"/>
              </a:rPr>
              <a:t>     Bay 4 2 3 4 4 2</a:t>
            </a:r>
            <a:endParaRPr sz="1800" dirty="0">
              <a:solidFill>
                <a:schemeClr val="bg1"/>
              </a:solidFill>
              <a:latin typeface="Calibri" panose="020F0502020204030204" pitchFamily="34" charset="0"/>
              <a:cs typeface="Calibri" panose="020F0502020204030204" pitchFamily="34" charset="0"/>
            </a:endParaRPr>
          </a:p>
          <a:p>
            <a:pPr marL="0" marR="0" lvl="0" indent="0" algn="l" rtl="0">
              <a:spcBef>
                <a:spcPts val="0"/>
              </a:spcBef>
              <a:spcAft>
                <a:spcPts val="0"/>
              </a:spcAft>
              <a:buNone/>
            </a:pPr>
            <a:r>
              <a:rPr lang="en-US" sz="1800" dirty="0">
                <a:solidFill>
                  <a:schemeClr val="bg1"/>
                </a:solidFill>
                <a:latin typeface="Calibri" panose="020F0502020204030204" pitchFamily="34" charset="0"/>
                <a:ea typeface="Calibri"/>
                <a:cs typeface="Calibri" panose="020F0502020204030204" pitchFamily="34" charset="0"/>
                <a:sym typeface="Calibri"/>
              </a:rPr>
              <a:t>C) 3</a:t>
            </a:r>
            <a:endParaRPr sz="1800" dirty="0">
              <a:solidFill>
                <a:schemeClr val="bg1"/>
              </a:solidFill>
              <a:latin typeface="Calibri" panose="020F0502020204030204" pitchFamily="34" charset="0"/>
              <a:cs typeface="Calibri" panose="020F0502020204030204" pitchFamily="34" charset="0"/>
            </a:endParaRPr>
          </a:p>
          <a:p>
            <a:pPr marL="0" marR="0" lvl="0" indent="0" algn="l" rtl="0">
              <a:spcBef>
                <a:spcPts val="0"/>
              </a:spcBef>
              <a:spcAft>
                <a:spcPts val="0"/>
              </a:spcAft>
              <a:buNone/>
            </a:pPr>
            <a:r>
              <a:rPr lang="en-US" sz="1800" dirty="0">
                <a:solidFill>
                  <a:schemeClr val="bg1"/>
                </a:solidFill>
                <a:latin typeface="Calibri" panose="020F0502020204030204" pitchFamily="34" charset="0"/>
                <a:ea typeface="Calibri"/>
                <a:cs typeface="Calibri" panose="020F0502020204030204" pitchFamily="34" charset="0"/>
                <a:sym typeface="Calibri"/>
              </a:rPr>
              <a:t>     Pepper 4 1 2 2 4</a:t>
            </a:r>
            <a:endParaRPr sz="1800" dirty="0">
              <a:solidFill>
                <a:schemeClr val="bg1"/>
              </a:solidFill>
              <a:latin typeface="Calibri" panose="020F0502020204030204" pitchFamily="34" charset="0"/>
              <a:cs typeface="Calibri" panose="020F0502020204030204" pitchFamily="34" charset="0"/>
            </a:endParaRPr>
          </a:p>
          <a:p>
            <a:pPr marL="0" marR="0" lvl="0" indent="0" algn="l" rtl="0">
              <a:spcBef>
                <a:spcPts val="0"/>
              </a:spcBef>
              <a:spcAft>
                <a:spcPts val="0"/>
              </a:spcAft>
              <a:buNone/>
            </a:pPr>
            <a:r>
              <a:rPr lang="en-US" sz="1800" dirty="0">
                <a:solidFill>
                  <a:schemeClr val="bg1"/>
                </a:solidFill>
                <a:latin typeface="Calibri" panose="020F0502020204030204" pitchFamily="34" charset="0"/>
                <a:ea typeface="Calibri"/>
                <a:cs typeface="Calibri" panose="020F0502020204030204" pitchFamily="34" charset="0"/>
                <a:sym typeface="Calibri"/>
              </a:rPr>
              <a:t>     Salt 2 4 4</a:t>
            </a:r>
            <a:endParaRPr sz="1800" dirty="0">
              <a:solidFill>
                <a:schemeClr val="bg1"/>
              </a:solidFill>
              <a:latin typeface="Calibri" panose="020F0502020204030204" pitchFamily="34" charset="0"/>
              <a:cs typeface="Calibri" panose="020F0502020204030204" pitchFamily="34" charset="0"/>
            </a:endParaRPr>
          </a:p>
          <a:p>
            <a:pPr>
              <a:spcBef>
                <a:spcPts val="0"/>
              </a:spcBef>
              <a:spcAft>
                <a:spcPts val="0"/>
              </a:spcAft>
            </a:pPr>
            <a:r>
              <a:rPr lang="en-US" sz="1800" dirty="0">
                <a:solidFill>
                  <a:schemeClr val="bg1"/>
                </a:solidFill>
                <a:latin typeface="Calibri"/>
                <a:ea typeface="Calibri"/>
                <a:cs typeface="Calibri"/>
                <a:sym typeface="Calibri"/>
              </a:rPr>
              <a:t>     Bay 6 4 2 3 4 4 2</a:t>
            </a:r>
            <a:endParaRPr sz="1800" dirty="0">
              <a:solidFill>
                <a:schemeClr val="bg1"/>
              </a:solidFill>
              <a:latin typeface="Calibri"/>
              <a:ea typeface="Calibri"/>
              <a:cs typeface="Calibri"/>
            </a:endParaRPr>
          </a:p>
          <a:p>
            <a:pPr marL="0" marR="0" lvl="0" indent="0" algn="l" rtl="0">
              <a:spcBef>
                <a:spcPts val="0"/>
              </a:spcBef>
              <a:spcAft>
                <a:spcPts val="0"/>
              </a:spcAft>
              <a:buNone/>
            </a:pPr>
            <a:r>
              <a:rPr lang="en-US" sz="1800" dirty="0">
                <a:solidFill>
                  <a:schemeClr val="bg1"/>
                </a:solidFill>
                <a:latin typeface="Calibri" panose="020F0502020204030204" pitchFamily="34" charset="0"/>
                <a:ea typeface="Calibri"/>
                <a:cs typeface="Calibri" panose="020F0502020204030204" pitchFamily="34" charset="0"/>
                <a:sym typeface="Calibri"/>
              </a:rPr>
              <a:t>D) None of the</a:t>
            </a:r>
          </a:p>
          <a:p>
            <a:pPr marL="0" marR="0" lvl="0" indent="0" algn="l" rtl="0">
              <a:spcBef>
                <a:spcPts val="0"/>
              </a:spcBef>
              <a:spcAft>
                <a:spcPts val="0"/>
              </a:spcAft>
              <a:buNone/>
            </a:pPr>
            <a:r>
              <a:rPr lang="en-US" sz="1800" dirty="0">
                <a:solidFill>
                  <a:schemeClr val="bg1"/>
                </a:solidFill>
                <a:latin typeface="Calibri" panose="020F0502020204030204" pitchFamily="34" charset="0"/>
                <a:ea typeface="Calibri"/>
                <a:cs typeface="Calibri" panose="020F0502020204030204" pitchFamily="34" charset="0"/>
                <a:sym typeface="Calibri"/>
              </a:rPr>
              <a:t> above</a:t>
            </a:r>
            <a:endParaRPr sz="1800" dirty="0">
              <a:solidFill>
                <a:schemeClr val="bg1"/>
              </a:solidFill>
              <a:latin typeface="Calibri" panose="020F0502020204030204" pitchFamily="34" charset="0"/>
              <a:cs typeface="Calibri" panose="020F0502020204030204" pitchFamily="34" charset="0"/>
            </a:endParaRPr>
          </a:p>
        </p:txBody>
      </p:sp>
      <p:sp>
        <p:nvSpPr>
          <p:cNvPr id="7" name="Shape 387">
            <a:extLst>
              <a:ext uri="{FF2B5EF4-FFF2-40B4-BE49-F238E27FC236}">
                <a16:creationId xmlns:a16="http://schemas.microsoft.com/office/drawing/2014/main" id="{D8B4F512-07F8-44B7-8558-6806DDA843AC}"/>
              </a:ext>
            </a:extLst>
          </p:cNvPr>
          <p:cNvSpPr txBox="1"/>
          <p:nvPr/>
        </p:nvSpPr>
        <p:spPr>
          <a:xfrm>
            <a:off x="579707" y="1456426"/>
            <a:ext cx="7984586" cy="280076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dirty="0">
                <a:solidFill>
                  <a:schemeClr val="bg1"/>
                </a:solidFill>
                <a:latin typeface="Calibri"/>
                <a:ea typeface="Calibri"/>
                <a:cs typeface="Calibri"/>
                <a:sym typeface="Calibri"/>
              </a:rPr>
              <a:t>Assume that a Student class has been defined, with a 2-argument constructor. The first </a:t>
            </a:r>
            <a:r>
              <a:rPr lang="en-US" sz="1600" dirty="0" err="1">
                <a:solidFill>
                  <a:schemeClr val="bg1"/>
                </a:solidFill>
                <a:latin typeface="Calibri"/>
                <a:ea typeface="Calibri"/>
                <a:cs typeface="Calibri"/>
                <a:sym typeface="Calibri"/>
              </a:rPr>
              <a:t>arg</a:t>
            </a:r>
            <a:r>
              <a:rPr lang="en-US" sz="1600" dirty="0">
                <a:solidFill>
                  <a:schemeClr val="bg1"/>
                </a:solidFill>
                <a:latin typeface="Calibri"/>
                <a:ea typeface="Calibri"/>
                <a:cs typeface="Calibri"/>
                <a:sym typeface="Calibri"/>
              </a:rPr>
              <a:t> is a string (the student’s last name) and the second </a:t>
            </a:r>
            <a:r>
              <a:rPr lang="en-US" sz="1600" dirty="0" err="1">
                <a:solidFill>
                  <a:schemeClr val="bg1"/>
                </a:solidFill>
                <a:latin typeface="Calibri"/>
                <a:ea typeface="Calibri"/>
                <a:cs typeface="Calibri"/>
                <a:sym typeface="Calibri"/>
              </a:rPr>
              <a:t>arg</a:t>
            </a:r>
            <a:r>
              <a:rPr lang="en-US" sz="1600" dirty="0">
                <a:solidFill>
                  <a:schemeClr val="bg1"/>
                </a:solidFill>
                <a:latin typeface="Calibri"/>
                <a:ea typeface="Calibri"/>
                <a:cs typeface="Calibri"/>
                <a:sym typeface="Calibri"/>
              </a:rPr>
              <a:t> is an array of </a:t>
            </a:r>
            <a:r>
              <a:rPr lang="en-US" sz="1600" dirty="0" err="1">
                <a:solidFill>
                  <a:schemeClr val="bg1"/>
                </a:solidFill>
                <a:latin typeface="Calibri"/>
                <a:ea typeface="Calibri"/>
                <a:cs typeface="Calibri"/>
                <a:sym typeface="Calibri"/>
              </a:rPr>
              <a:t>ints</a:t>
            </a:r>
            <a:r>
              <a:rPr lang="en-US" sz="1600" dirty="0">
                <a:solidFill>
                  <a:schemeClr val="bg1"/>
                </a:solidFill>
                <a:latin typeface="Calibri"/>
                <a:ea typeface="Calibri"/>
                <a:cs typeface="Calibri"/>
                <a:sym typeface="Calibri"/>
              </a:rPr>
              <a:t> (the student’s grades).</a:t>
            </a:r>
            <a:endParaRPr sz="1600" dirty="0">
              <a:solidFill>
                <a:schemeClr val="bg1"/>
              </a:solidFill>
              <a:latin typeface="Calibri"/>
              <a:ea typeface="Calibri"/>
              <a:cs typeface="Calibri"/>
              <a:sym typeface="Calibri"/>
            </a:endParaRPr>
          </a:p>
          <a:p>
            <a:pPr marL="0" marR="0" lvl="0" indent="0" algn="l" rtl="0">
              <a:spcBef>
                <a:spcPts val="0"/>
              </a:spcBef>
              <a:spcAft>
                <a:spcPts val="0"/>
              </a:spcAft>
              <a:buNone/>
            </a:pPr>
            <a:r>
              <a:rPr lang="en-US" sz="1600" dirty="0">
                <a:solidFill>
                  <a:schemeClr val="bg1"/>
                </a:solidFill>
                <a:latin typeface="Calibri"/>
                <a:ea typeface="Calibri"/>
                <a:cs typeface="Calibri"/>
                <a:sym typeface="Calibri"/>
              </a:rPr>
              <a:t>Also assume that </a:t>
            </a:r>
            <a:r>
              <a:rPr lang="en-US" sz="1600" dirty="0" err="1">
                <a:solidFill>
                  <a:schemeClr val="bg1"/>
                </a:solidFill>
                <a:latin typeface="Calibri"/>
                <a:ea typeface="Calibri"/>
                <a:cs typeface="Calibri"/>
                <a:sym typeface="Calibri"/>
              </a:rPr>
              <a:t>sc</a:t>
            </a:r>
            <a:r>
              <a:rPr lang="en-US" sz="1600" dirty="0">
                <a:solidFill>
                  <a:schemeClr val="bg1"/>
                </a:solidFill>
                <a:latin typeface="Calibri"/>
                <a:ea typeface="Calibri"/>
                <a:cs typeface="Calibri"/>
                <a:sym typeface="Calibri"/>
              </a:rPr>
              <a:t> is a Scanner, initialized to read from an input file.</a:t>
            </a:r>
            <a:endParaRPr sz="1600" dirty="0">
              <a:solidFill>
                <a:schemeClr val="bg1"/>
              </a:solidFill>
              <a:latin typeface="Calibri"/>
              <a:ea typeface="Calibri"/>
              <a:cs typeface="Calibri"/>
              <a:sym typeface="Calibri"/>
            </a:endParaRPr>
          </a:p>
          <a:p>
            <a:pPr marL="0" marR="0" lvl="0" indent="0" algn="l" rtl="0">
              <a:spcBef>
                <a:spcPts val="0"/>
              </a:spcBef>
              <a:spcAft>
                <a:spcPts val="0"/>
              </a:spcAft>
              <a:buNone/>
            </a:pPr>
            <a:r>
              <a:rPr lang="en-US" sz="1600" dirty="0">
                <a:solidFill>
                  <a:schemeClr val="bg1"/>
                </a:solidFill>
                <a:latin typeface="Calibri"/>
                <a:ea typeface="Calibri"/>
                <a:cs typeface="Calibri"/>
                <a:sym typeface="Calibri"/>
              </a:rPr>
              <a:t>Based on the code below, how must the input file be formatted to input the following students and their grades:</a:t>
            </a:r>
            <a:endParaRPr dirty="0">
              <a:solidFill>
                <a:schemeClr val="bg1"/>
              </a:solidFill>
            </a:endParaRPr>
          </a:p>
          <a:p>
            <a:pPr marL="0" marR="0" lvl="0" indent="0" algn="l" rtl="0">
              <a:spcBef>
                <a:spcPts val="0"/>
              </a:spcBef>
              <a:spcAft>
                <a:spcPts val="0"/>
              </a:spcAft>
              <a:buNone/>
            </a:pPr>
            <a:r>
              <a:rPr lang="en-US" sz="1600" dirty="0">
                <a:solidFill>
                  <a:schemeClr val="bg1"/>
                </a:solidFill>
                <a:latin typeface="Calibri"/>
                <a:ea typeface="Calibri"/>
                <a:cs typeface="Calibri"/>
                <a:sym typeface="Calibri"/>
              </a:rPr>
              <a:t>	</a:t>
            </a:r>
          </a:p>
          <a:p>
            <a:pPr marL="0" marR="0" lvl="0" indent="0" algn="l" rtl="0">
              <a:spcBef>
                <a:spcPts val="0"/>
              </a:spcBef>
              <a:spcAft>
                <a:spcPts val="0"/>
              </a:spcAft>
              <a:buNone/>
            </a:pPr>
            <a:r>
              <a:rPr lang="en-US" sz="1600" dirty="0">
                <a:solidFill>
                  <a:schemeClr val="bg1"/>
                </a:solidFill>
                <a:latin typeface="Calibri"/>
                <a:ea typeface="Calibri"/>
                <a:cs typeface="Calibri"/>
                <a:sym typeface="Calibri"/>
              </a:rPr>
              <a:t>Nick Pepper: 1, 2, 2, 4</a:t>
            </a:r>
            <a:endParaRPr dirty="0">
              <a:solidFill>
                <a:schemeClr val="bg1"/>
              </a:solidFill>
            </a:endParaRPr>
          </a:p>
          <a:p>
            <a:pPr marL="0" marR="0" lvl="0" indent="0" algn="l" rtl="0">
              <a:spcBef>
                <a:spcPts val="0"/>
              </a:spcBef>
              <a:spcAft>
                <a:spcPts val="0"/>
              </a:spcAft>
              <a:buNone/>
            </a:pPr>
            <a:r>
              <a:rPr lang="en-US" sz="1600" dirty="0">
                <a:solidFill>
                  <a:schemeClr val="bg1"/>
                </a:solidFill>
                <a:latin typeface="Calibri"/>
                <a:ea typeface="Calibri"/>
                <a:cs typeface="Calibri"/>
                <a:sym typeface="Calibri"/>
              </a:rPr>
              <a:t>Mary Salt: 4, 4</a:t>
            </a:r>
            <a:endParaRPr dirty="0">
              <a:solidFill>
                <a:schemeClr val="bg1"/>
              </a:solidFill>
            </a:endParaRPr>
          </a:p>
          <a:p>
            <a:pPr marL="0" marR="0" lvl="0" indent="0" algn="l" rtl="0">
              <a:spcBef>
                <a:spcPts val="0"/>
              </a:spcBef>
              <a:spcAft>
                <a:spcPts val="0"/>
              </a:spcAft>
              <a:buNone/>
            </a:pPr>
            <a:r>
              <a:rPr lang="en-US" sz="1600" dirty="0">
                <a:solidFill>
                  <a:schemeClr val="bg1"/>
                </a:solidFill>
                <a:latin typeface="Calibri"/>
                <a:ea typeface="Calibri"/>
                <a:cs typeface="Calibri"/>
                <a:sym typeface="Calibri"/>
              </a:rPr>
              <a:t>Chris Bay: 4, 2, 3, 4, 4, 2</a:t>
            </a:r>
            <a:endParaRPr dirty="0">
              <a:solidFill>
                <a:schemeClr val="bg1"/>
              </a:solidFill>
            </a:endParaRPr>
          </a:p>
        </p:txBody>
      </p:sp>
    </p:spTree>
  </p:cSld>
  <p:clrMapOvr>
    <a:masterClrMapping/>
  </p:clrMapOvr>
  <p:transition spd="slow">
    <p:zoom/>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5">
            <a:extLst>
              <a:ext uri="{FF2B5EF4-FFF2-40B4-BE49-F238E27FC236}">
                <a16:creationId xmlns:a16="http://schemas.microsoft.com/office/drawing/2014/main" id="{0136BF56-BF42-4DA3-A0AD-BAFEA5A07A1E}"/>
              </a:ext>
            </a:extLst>
          </p:cNvPr>
          <p:cNvSpPr txBox="1">
            <a:spLocks noChangeArrowheads="1"/>
          </p:cNvSpPr>
          <p:nvPr/>
        </p:nvSpPr>
        <p:spPr bwMode="auto">
          <a:xfrm>
            <a:off x="825308" y="814703"/>
            <a:ext cx="7566025"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a:spcBef>
                <a:spcPct val="0"/>
              </a:spcBef>
              <a:buNone/>
            </a:pPr>
            <a:r>
              <a:rPr lang="en-US" sz="4400" b="1" u="sng" dirty="0">
                <a:solidFill>
                  <a:schemeClr val="bg1"/>
                </a:solidFill>
                <a:latin typeface="Arial Black" panose="020B0A04020102020204" pitchFamily="34" charset="0"/>
                <a:ea typeface="Calibri"/>
                <a:cs typeface="Calibri"/>
                <a:sym typeface="Calibri"/>
              </a:rPr>
              <a:t>File I/O</a:t>
            </a:r>
            <a:r>
              <a:rPr lang="en-US" altLang="en-US" sz="4400" u="sng" dirty="0">
                <a:solidFill>
                  <a:schemeClr val="bg1"/>
                </a:solidFill>
                <a:latin typeface="Arial Black" panose="020B0A04020102020204" pitchFamily="34" charset="0"/>
                <a:cs typeface="Arial"/>
              </a:rPr>
              <a:t> </a:t>
            </a:r>
            <a:r>
              <a:rPr lang="en-US" altLang="en-US" sz="4400" b="1" u="sng" dirty="0">
                <a:solidFill>
                  <a:schemeClr val="bg1"/>
                </a:solidFill>
                <a:latin typeface="Arial Black"/>
                <a:cs typeface="Arial"/>
              </a:rPr>
              <a:t>FOR $500</a:t>
            </a:r>
          </a:p>
        </p:txBody>
      </p:sp>
      <p:pic>
        <p:nvPicPr>
          <p:cNvPr id="5" name="Shape 385">
            <a:extLst>
              <a:ext uri="{FF2B5EF4-FFF2-40B4-BE49-F238E27FC236}">
                <a16:creationId xmlns:a16="http://schemas.microsoft.com/office/drawing/2014/main" id="{9E9ACD81-A778-4499-8F3D-297871BDD268}"/>
              </a:ext>
            </a:extLst>
          </p:cNvPr>
          <p:cNvPicPr preferRelativeResize="0"/>
          <p:nvPr/>
        </p:nvPicPr>
        <p:blipFill rotWithShape="1">
          <a:blip r:embed="rId2">
            <a:alphaModFix/>
          </a:blip>
          <a:srcRect r="2910" b="30984"/>
          <a:stretch/>
        </p:blipFill>
        <p:spPr>
          <a:xfrm>
            <a:off x="3429000" y="2514600"/>
            <a:ext cx="4867467" cy="1828800"/>
          </a:xfrm>
          <a:prstGeom prst="rect">
            <a:avLst/>
          </a:prstGeom>
          <a:noFill/>
          <a:ln>
            <a:noFill/>
          </a:ln>
        </p:spPr>
      </p:pic>
      <p:sp>
        <p:nvSpPr>
          <p:cNvPr id="7" name="Shape 386">
            <a:extLst>
              <a:ext uri="{FF2B5EF4-FFF2-40B4-BE49-F238E27FC236}">
                <a16:creationId xmlns:a16="http://schemas.microsoft.com/office/drawing/2014/main" id="{A0771FEE-AE16-431D-ADEF-CD16613CADCB}"/>
              </a:ext>
            </a:extLst>
          </p:cNvPr>
          <p:cNvSpPr txBox="1"/>
          <p:nvPr/>
        </p:nvSpPr>
        <p:spPr>
          <a:xfrm>
            <a:off x="674686" y="4343400"/>
            <a:ext cx="8621714" cy="1351711"/>
          </a:xfrm>
          <a:prstGeom prst="rect">
            <a:avLst/>
          </a:prstGeom>
          <a:noFill/>
          <a:ln>
            <a:noFill/>
          </a:ln>
        </p:spPr>
        <p:txBody>
          <a:bodyPr spcFirstLastPara="1" wrap="square" lIns="91425" tIns="45700" rIns="91425" bIns="45700" numCol="4" anchor="t" anchorCtr="0">
            <a:noAutofit/>
          </a:bodyPr>
          <a:lstStyle/>
          <a:p>
            <a:pPr marL="0" marR="0" lvl="0" indent="0" algn="l" rtl="0">
              <a:spcBef>
                <a:spcPts val="0"/>
              </a:spcBef>
              <a:spcAft>
                <a:spcPts val="0"/>
              </a:spcAft>
              <a:buNone/>
            </a:pPr>
            <a:r>
              <a:rPr lang="en-US" sz="1800" dirty="0">
                <a:solidFill>
                  <a:schemeClr val="bg1"/>
                </a:solidFill>
                <a:latin typeface="Calibri" panose="020F0502020204030204" pitchFamily="34" charset="0"/>
                <a:ea typeface="Calibri"/>
                <a:cs typeface="Calibri" panose="020F0502020204030204" pitchFamily="34" charset="0"/>
                <a:sym typeface="Calibri"/>
              </a:rPr>
              <a:t>A) Pepper 4 1 2 2 4</a:t>
            </a:r>
            <a:endParaRPr sz="1800" dirty="0">
              <a:solidFill>
                <a:schemeClr val="bg1"/>
              </a:solidFill>
              <a:latin typeface="Calibri" panose="020F0502020204030204" pitchFamily="34" charset="0"/>
              <a:cs typeface="Calibri" panose="020F0502020204030204" pitchFamily="34" charset="0"/>
            </a:endParaRPr>
          </a:p>
          <a:p>
            <a:pPr marL="0" marR="0" lvl="0" indent="0" algn="l" rtl="0">
              <a:spcBef>
                <a:spcPts val="0"/>
              </a:spcBef>
              <a:spcAft>
                <a:spcPts val="0"/>
              </a:spcAft>
              <a:buNone/>
            </a:pPr>
            <a:r>
              <a:rPr lang="en-US" sz="1800" dirty="0">
                <a:solidFill>
                  <a:schemeClr val="bg1"/>
                </a:solidFill>
                <a:latin typeface="Calibri" panose="020F0502020204030204" pitchFamily="34" charset="0"/>
                <a:ea typeface="Calibri"/>
                <a:cs typeface="Calibri" panose="020F0502020204030204" pitchFamily="34" charset="0"/>
                <a:sym typeface="Calibri"/>
              </a:rPr>
              <a:t>     Salt 2 4 4</a:t>
            </a:r>
            <a:endParaRPr sz="1800" dirty="0">
              <a:solidFill>
                <a:schemeClr val="bg1"/>
              </a:solidFill>
              <a:latin typeface="Calibri" panose="020F0502020204030204" pitchFamily="34" charset="0"/>
              <a:cs typeface="Calibri" panose="020F0502020204030204" pitchFamily="34" charset="0"/>
            </a:endParaRPr>
          </a:p>
          <a:p>
            <a:pPr marL="0" marR="0" lvl="0" indent="0" algn="l" rtl="0">
              <a:spcBef>
                <a:spcPts val="0"/>
              </a:spcBef>
              <a:spcAft>
                <a:spcPts val="0"/>
              </a:spcAft>
              <a:buNone/>
            </a:pPr>
            <a:r>
              <a:rPr lang="en-US" sz="1800" dirty="0">
                <a:solidFill>
                  <a:schemeClr val="bg1"/>
                </a:solidFill>
                <a:latin typeface="Calibri" panose="020F0502020204030204" pitchFamily="34" charset="0"/>
                <a:ea typeface="Calibri"/>
                <a:cs typeface="Calibri" panose="020F0502020204030204" pitchFamily="34" charset="0"/>
                <a:sym typeface="Calibri"/>
              </a:rPr>
              <a:t>     Bay 6 4 2 3 4 4 2</a:t>
            </a:r>
            <a:endParaRPr sz="1800" dirty="0">
              <a:solidFill>
                <a:schemeClr val="bg1"/>
              </a:solidFill>
              <a:latin typeface="Calibri" panose="020F0502020204030204" pitchFamily="34" charset="0"/>
              <a:cs typeface="Calibri" panose="020F0502020204030204" pitchFamily="34" charset="0"/>
            </a:endParaRPr>
          </a:p>
          <a:p>
            <a:pPr marL="0" marR="0" lvl="0" indent="0" algn="l" rtl="0">
              <a:spcBef>
                <a:spcPts val="0"/>
              </a:spcBef>
              <a:spcAft>
                <a:spcPts val="0"/>
              </a:spcAft>
              <a:buNone/>
            </a:pPr>
            <a:endParaRPr sz="1800" dirty="0">
              <a:solidFill>
                <a:schemeClr val="bg1"/>
              </a:solidFill>
              <a:latin typeface="Calibri" panose="020F0502020204030204" pitchFamily="34" charset="0"/>
              <a:ea typeface="Calibri"/>
              <a:cs typeface="Calibri" panose="020F0502020204030204" pitchFamily="34" charset="0"/>
              <a:sym typeface="Calibri"/>
            </a:endParaRPr>
          </a:p>
          <a:p>
            <a:pPr marL="0" marR="0" lvl="0" indent="0" algn="l" rtl="0">
              <a:spcBef>
                <a:spcPts val="0"/>
              </a:spcBef>
              <a:spcAft>
                <a:spcPts val="0"/>
              </a:spcAft>
              <a:buNone/>
            </a:pPr>
            <a:r>
              <a:rPr lang="en-US" sz="1800" dirty="0">
                <a:solidFill>
                  <a:schemeClr val="bg1"/>
                </a:solidFill>
                <a:latin typeface="Calibri" panose="020F0502020204030204" pitchFamily="34" charset="0"/>
                <a:ea typeface="Calibri"/>
                <a:cs typeface="Calibri" panose="020F0502020204030204" pitchFamily="34" charset="0"/>
                <a:sym typeface="Calibri"/>
              </a:rPr>
              <a:t>B) 3</a:t>
            </a:r>
            <a:endParaRPr sz="1800" dirty="0">
              <a:solidFill>
                <a:schemeClr val="bg1"/>
              </a:solidFill>
              <a:latin typeface="Calibri" panose="020F0502020204030204" pitchFamily="34" charset="0"/>
              <a:cs typeface="Calibri" panose="020F0502020204030204" pitchFamily="34" charset="0"/>
            </a:endParaRPr>
          </a:p>
          <a:p>
            <a:pPr marL="0" marR="0" lvl="0" indent="0" algn="l" rtl="0">
              <a:spcBef>
                <a:spcPts val="0"/>
              </a:spcBef>
              <a:spcAft>
                <a:spcPts val="0"/>
              </a:spcAft>
              <a:buNone/>
            </a:pPr>
            <a:r>
              <a:rPr lang="en-US" sz="1800" dirty="0">
                <a:solidFill>
                  <a:schemeClr val="bg1"/>
                </a:solidFill>
                <a:latin typeface="Calibri" panose="020F0502020204030204" pitchFamily="34" charset="0"/>
                <a:ea typeface="Calibri"/>
                <a:cs typeface="Calibri" panose="020F0502020204030204" pitchFamily="34" charset="0"/>
                <a:sym typeface="Calibri"/>
              </a:rPr>
              <a:t>     Pepper 1 2 2 4</a:t>
            </a:r>
            <a:endParaRPr sz="1800" dirty="0">
              <a:solidFill>
                <a:schemeClr val="bg1"/>
              </a:solidFill>
              <a:latin typeface="Calibri" panose="020F0502020204030204" pitchFamily="34" charset="0"/>
              <a:cs typeface="Calibri" panose="020F0502020204030204" pitchFamily="34" charset="0"/>
            </a:endParaRPr>
          </a:p>
          <a:p>
            <a:pPr marL="0" marR="0" lvl="0" indent="0" algn="l" rtl="0">
              <a:spcBef>
                <a:spcPts val="0"/>
              </a:spcBef>
              <a:spcAft>
                <a:spcPts val="0"/>
              </a:spcAft>
              <a:buNone/>
            </a:pPr>
            <a:r>
              <a:rPr lang="en-US" sz="1800" dirty="0">
                <a:solidFill>
                  <a:schemeClr val="bg1"/>
                </a:solidFill>
                <a:latin typeface="Calibri" panose="020F0502020204030204" pitchFamily="34" charset="0"/>
                <a:ea typeface="Calibri"/>
                <a:cs typeface="Calibri" panose="020F0502020204030204" pitchFamily="34" charset="0"/>
                <a:sym typeface="Calibri"/>
              </a:rPr>
              <a:t>     Salt 4 4</a:t>
            </a:r>
            <a:endParaRPr sz="1800" dirty="0">
              <a:solidFill>
                <a:schemeClr val="bg1"/>
              </a:solidFill>
              <a:latin typeface="Calibri" panose="020F0502020204030204" pitchFamily="34" charset="0"/>
              <a:cs typeface="Calibri" panose="020F0502020204030204" pitchFamily="34" charset="0"/>
            </a:endParaRPr>
          </a:p>
          <a:p>
            <a:pPr marL="0" marR="0" lvl="0" indent="0" algn="l" rtl="0">
              <a:spcBef>
                <a:spcPts val="0"/>
              </a:spcBef>
              <a:spcAft>
                <a:spcPts val="0"/>
              </a:spcAft>
              <a:buNone/>
            </a:pPr>
            <a:r>
              <a:rPr lang="en-US" sz="1800" dirty="0">
                <a:solidFill>
                  <a:schemeClr val="bg1"/>
                </a:solidFill>
                <a:latin typeface="Calibri" panose="020F0502020204030204" pitchFamily="34" charset="0"/>
                <a:ea typeface="Calibri"/>
                <a:cs typeface="Calibri" panose="020F0502020204030204" pitchFamily="34" charset="0"/>
                <a:sym typeface="Calibri"/>
              </a:rPr>
              <a:t>     Bay 4 2 3 4 4 2</a:t>
            </a:r>
            <a:endParaRPr sz="1800" dirty="0">
              <a:solidFill>
                <a:schemeClr val="bg1"/>
              </a:solidFill>
              <a:latin typeface="Calibri" panose="020F0502020204030204" pitchFamily="34" charset="0"/>
              <a:cs typeface="Calibri" panose="020F0502020204030204" pitchFamily="34" charset="0"/>
            </a:endParaRPr>
          </a:p>
          <a:p>
            <a:pPr marL="0" marR="0" lvl="0" indent="0" algn="l" rtl="0">
              <a:spcBef>
                <a:spcPts val="0"/>
              </a:spcBef>
              <a:spcAft>
                <a:spcPts val="0"/>
              </a:spcAft>
              <a:buNone/>
            </a:pPr>
            <a:r>
              <a:rPr lang="en-US" sz="1800" b="1" dirty="0">
                <a:solidFill>
                  <a:srgbClr val="FFC000"/>
                </a:solidFill>
                <a:latin typeface="Calibri"/>
                <a:ea typeface="Calibri"/>
                <a:cs typeface="Calibri"/>
                <a:sym typeface="Calibri"/>
              </a:rPr>
              <a:t>C) 3</a:t>
            </a:r>
            <a:endParaRPr sz="1800" b="1">
              <a:solidFill>
                <a:srgbClr val="FFC000"/>
              </a:solidFill>
              <a:latin typeface="Calibri"/>
              <a:cs typeface="Calibri"/>
            </a:endParaRPr>
          </a:p>
          <a:p>
            <a:pPr>
              <a:spcBef>
                <a:spcPts val="0"/>
              </a:spcBef>
              <a:spcAft>
                <a:spcPts val="0"/>
              </a:spcAft>
            </a:pPr>
            <a:r>
              <a:rPr lang="en-US" sz="1800" b="1" dirty="0">
                <a:solidFill>
                  <a:srgbClr val="FFC000"/>
                </a:solidFill>
                <a:latin typeface="Calibri"/>
                <a:ea typeface="Calibri"/>
                <a:cs typeface="Calibri"/>
                <a:sym typeface="Calibri"/>
              </a:rPr>
              <a:t>     Pepper 4 1 2 2 4</a:t>
            </a:r>
            <a:endParaRPr sz="1800" b="1">
              <a:solidFill>
                <a:srgbClr val="FFC000"/>
              </a:solidFill>
              <a:latin typeface="Calibri"/>
              <a:cs typeface="Calibri"/>
            </a:endParaRPr>
          </a:p>
          <a:p>
            <a:pPr>
              <a:spcBef>
                <a:spcPts val="0"/>
              </a:spcBef>
              <a:spcAft>
                <a:spcPts val="0"/>
              </a:spcAft>
            </a:pPr>
            <a:r>
              <a:rPr lang="en-US" sz="1800" b="1" dirty="0">
                <a:solidFill>
                  <a:srgbClr val="FFC000"/>
                </a:solidFill>
                <a:latin typeface="Calibri"/>
                <a:ea typeface="Calibri"/>
                <a:cs typeface="Calibri"/>
                <a:sym typeface="Calibri"/>
              </a:rPr>
              <a:t>     Salt 2 4 4</a:t>
            </a:r>
            <a:endParaRPr sz="1800" b="1">
              <a:solidFill>
                <a:srgbClr val="FFC000"/>
              </a:solidFill>
              <a:latin typeface="Calibri"/>
              <a:cs typeface="Calibri"/>
            </a:endParaRPr>
          </a:p>
          <a:p>
            <a:pPr>
              <a:spcBef>
                <a:spcPts val="0"/>
              </a:spcBef>
              <a:spcAft>
                <a:spcPts val="0"/>
              </a:spcAft>
            </a:pPr>
            <a:r>
              <a:rPr lang="en-US" sz="1800" b="1" dirty="0">
                <a:solidFill>
                  <a:srgbClr val="FFC000"/>
                </a:solidFill>
                <a:latin typeface="Calibri"/>
                <a:ea typeface="Calibri"/>
                <a:cs typeface="Calibri"/>
                <a:sym typeface="Calibri"/>
              </a:rPr>
              <a:t>     Bay 6 4 2 3 4 4 2</a:t>
            </a:r>
            <a:endParaRPr sz="1800" b="1" dirty="0">
              <a:solidFill>
                <a:srgbClr val="FFC000"/>
              </a:solidFill>
              <a:latin typeface="Calibri"/>
              <a:cs typeface="Calibri"/>
            </a:endParaRPr>
          </a:p>
          <a:p>
            <a:pPr marL="0" marR="0" lvl="0" indent="0" algn="l" rtl="0">
              <a:spcBef>
                <a:spcPts val="0"/>
              </a:spcBef>
              <a:spcAft>
                <a:spcPts val="0"/>
              </a:spcAft>
              <a:buNone/>
            </a:pPr>
            <a:r>
              <a:rPr lang="en-US" sz="1800" dirty="0">
                <a:solidFill>
                  <a:schemeClr val="bg1"/>
                </a:solidFill>
                <a:latin typeface="Calibri" panose="020F0502020204030204" pitchFamily="34" charset="0"/>
                <a:ea typeface="Calibri"/>
                <a:cs typeface="Calibri" panose="020F0502020204030204" pitchFamily="34" charset="0"/>
                <a:sym typeface="Calibri"/>
              </a:rPr>
              <a:t>D) None of the</a:t>
            </a:r>
          </a:p>
          <a:p>
            <a:pPr marL="0" marR="0" lvl="0" indent="0" algn="l" rtl="0">
              <a:spcBef>
                <a:spcPts val="0"/>
              </a:spcBef>
              <a:spcAft>
                <a:spcPts val="0"/>
              </a:spcAft>
              <a:buNone/>
            </a:pPr>
            <a:r>
              <a:rPr lang="en-US" sz="1800" dirty="0">
                <a:solidFill>
                  <a:schemeClr val="bg1"/>
                </a:solidFill>
                <a:latin typeface="Calibri" panose="020F0502020204030204" pitchFamily="34" charset="0"/>
                <a:ea typeface="Calibri"/>
                <a:cs typeface="Calibri" panose="020F0502020204030204" pitchFamily="34" charset="0"/>
                <a:sym typeface="Calibri"/>
              </a:rPr>
              <a:t> above</a:t>
            </a:r>
            <a:endParaRPr sz="1800" dirty="0">
              <a:solidFill>
                <a:schemeClr val="bg1"/>
              </a:solidFill>
              <a:latin typeface="Calibri" panose="020F0502020204030204" pitchFamily="34" charset="0"/>
              <a:cs typeface="Calibri" panose="020F0502020204030204" pitchFamily="34" charset="0"/>
            </a:endParaRPr>
          </a:p>
        </p:txBody>
      </p:sp>
      <p:sp>
        <p:nvSpPr>
          <p:cNvPr id="8" name="Shape 387">
            <a:extLst>
              <a:ext uri="{FF2B5EF4-FFF2-40B4-BE49-F238E27FC236}">
                <a16:creationId xmlns:a16="http://schemas.microsoft.com/office/drawing/2014/main" id="{09BC5B18-38E1-4256-B8B8-20A1B0C6ED9A}"/>
              </a:ext>
            </a:extLst>
          </p:cNvPr>
          <p:cNvSpPr txBox="1"/>
          <p:nvPr/>
        </p:nvSpPr>
        <p:spPr>
          <a:xfrm>
            <a:off x="579707" y="1447800"/>
            <a:ext cx="7984586" cy="280076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dirty="0">
                <a:solidFill>
                  <a:schemeClr val="bg1"/>
                </a:solidFill>
                <a:latin typeface="Calibri"/>
                <a:ea typeface="Calibri"/>
                <a:cs typeface="Calibri"/>
                <a:sym typeface="Calibri"/>
              </a:rPr>
              <a:t>Assume that a Student class has been defined, with a 2-argument constructor. The first </a:t>
            </a:r>
            <a:r>
              <a:rPr lang="en-US" sz="1600" dirty="0" err="1">
                <a:solidFill>
                  <a:schemeClr val="bg1"/>
                </a:solidFill>
                <a:latin typeface="Calibri"/>
                <a:ea typeface="Calibri"/>
                <a:cs typeface="Calibri"/>
                <a:sym typeface="Calibri"/>
              </a:rPr>
              <a:t>arg</a:t>
            </a:r>
            <a:r>
              <a:rPr lang="en-US" sz="1600" dirty="0">
                <a:solidFill>
                  <a:schemeClr val="bg1"/>
                </a:solidFill>
                <a:latin typeface="Calibri"/>
                <a:ea typeface="Calibri"/>
                <a:cs typeface="Calibri"/>
                <a:sym typeface="Calibri"/>
              </a:rPr>
              <a:t> is a string (the student’s last name) and the second </a:t>
            </a:r>
            <a:r>
              <a:rPr lang="en-US" sz="1600" dirty="0" err="1">
                <a:solidFill>
                  <a:schemeClr val="bg1"/>
                </a:solidFill>
                <a:latin typeface="Calibri"/>
                <a:ea typeface="Calibri"/>
                <a:cs typeface="Calibri"/>
                <a:sym typeface="Calibri"/>
              </a:rPr>
              <a:t>arg</a:t>
            </a:r>
            <a:r>
              <a:rPr lang="en-US" sz="1600" dirty="0">
                <a:solidFill>
                  <a:schemeClr val="bg1"/>
                </a:solidFill>
                <a:latin typeface="Calibri"/>
                <a:ea typeface="Calibri"/>
                <a:cs typeface="Calibri"/>
                <a:sym typeface="Calibri"/>
              </a:rPr>
              <a:t> is an array of </a:t>
            </a:r>
            <a:r>
              <a:rPr lang="en-US" sz="1600" dirty="0" err="1">
                <a:solidFill>
                  <a:schemeClr val="bg1"/>
                </a:solidFill>
                <a:latin typeface="Calibri"/>
                <a:ea typeface="Calibri"/>
                <a:cs typeface="Calibri"/>
                <a:sym typeface="Calibri"/>
              </a:rPr>
              <a:t>ints</a:t>
            </a:r>
            <a:r>
              <a:rPr lang="en-US" sz="1600" dirty="0">
                <a:solidFill>
                  <a:schemeClr val="bg1"/>
                </a:solidFill>
                <a:latin typeface="Calibri"/>
                <a:ea typeface="Calibri"/>
                <a:cs typeface="Calibri"/>
                <a:sym typeface="Calibri"/>
              </a:rPr>
              <a:t> (the student’s grades).</a:t>
            </a:r>
            <a:endParaRPr sz="1600" dirty="0">
              <a:solidFill>
                <a:schemeClr val="bg1"/>
              </a:solidFill>
              <a:latin typeface="Calibri"/>
              <a:ea typeface="Calibri"/>
              <a:cs typeface="Calibri"/>
              <a:sym typeface="Calibri"/>
            </a:endParaRPr>
          </a:p>
          <a:p>
            <a:pPr marL="0" marR="0" lvl="0" indent="0" algn="l" rtl="0">
              <a:spcBef>
                <a:spcPts val="0"/>
              </a:spcBef>
              <a:spcAft>
                <a:spcPts val="0"/>
              </a:spcAft>
              <a:buNone/>
            </a:pPr>
            <a:r>
              <a:rPr lang="en-US" sz="1600" dirty="0">
                <a:solidFill>
                  <a:schemeClr val="bg1"/>
                </a:solidFill>
                <a:latin typeface="Calibri"/>
                <a:ea typeface="Calibri"/>
                <a:cs typeface="Calibri"/>
                <a:sym typeface="Calibri"/>
              </a:rPr>
              <a:t>Also assume that </a:t>
            </a:r>
            <a:r>
              <a:rPr lang="en-US" sz="1600" dirty="0" err="1">
                <a:solidFill>
                  <a:schemeClr val="bg1"/>
                </a:solidFill>
                <a:latin typeface="Calibri"/>
                <a:ea typeface="Calibri"/>
                <a:cs typeface="Calibri"/>
                <a:sym typeface="Calibri"/>
              </a:rPr>
              <a:t>sc</a:t>
            </a:r>
            <a:r>
              <a:rPr lang="en-US" sz="1600" dirty="0">
                <a:solidFill>
                  <a:schemeClr val="bg1"/>
                </a:solidFill>
                <a:latin typeface="Calibri"/>
                <a:ea typeface="Calibri"/>
                <a:cs typeface="Calibri"/>
                <a:sym typeface="Calibri"/>
              </a:rPr>
              <a:t> is a Scanner, initialized to read from an input file.</a:t>
            </a:r>
            <a:endParaRPr sz="1600" dirty="0">
              <a:solidFill>
                <a:schemeClr val="bg1"/>
              </a:solidFill>
              <a:latin typeface="Calibri"/>
              <a:ea typeface="Calibri"/>
              <a:cs typeface="Calibri"/>
              <a:sym typeface="Calibri"/>
            </a:endParaRPr>
          </a:p>
          <a:p>
            <a:pPr marL="0" marR="0" lvl="0" indent="0" algn="l" rtl="0">
              <a:spcBef>
                <a:spcPts val="0"/>
              </a:spcBef>
              <a:spcAft>
                <a:spcPts val="0"/>
              </a:spcAft>
              <a:buNone/>
            </a:pPr>
            <a:r>
              <a:rPr lang="en-US" sz="1600" dirty="0">
                <a:solidFill>
                  <a:schemeClr val="bg1"/>
                </a:solidFill>
                <a:latin typeface="Calibri"/>
                <a:ea typeface="Calibri"/>
                <a:cs typeface="Calibri"/>
                <a:sym typeface="Calibri"/>
              </a:rPr>
              <a:t>Based on the code below, how must the input file be formatted to input the following students and their grades:</a:t>
            </a:r>
            <a:endParaRPr dirty="0">
              <a:solidFill>
                <a:schemeClr val="bg1"/>
              </a:solidFill>
            </a:endParaRPr>
          </a:p>
          <a:p>
            <a:pPr marL="0" marR="0" lvl="0" indent="0" algn="l" rtl="0">
              <a:spcBef>
                <a:spcPts val="0"/>
              </a:spcBef>
              <a:spcAft>
                <a:spcPts val="0"/>
              </a:spcAft>
              <a:buNone/>
            </a:pPr>
            <a:r>
              <a:rPr lang="en-US" sz="1600" dirty="0">
                <a:solidFill>
                  <a:schemeClr val="bg1"/>
                </a:solidFill>
                <a:latin typeface="Calibri"/>
                <a:ea typeface="Calibri"/>
                <a:cs typeface="Calibri"/>
                <a:sym typeface="Calibri"/>
              </a:rPr>
              <a:t>	</a:t>
            </a:r>
          </a:p>
          <a:p>
            <a:pPr marL="0" marR="0" lvl="0" indent="0" algn="l" rtl="0">
              <a:spcBef>
                <a:spcPts val="0"/>
              </a:spcBef>
              <a:spcAft>
                <a:spcPts val="0"/>
              </a:spcAft>
              <a:buNone/>
            </a:pPr>
            <a:r>
              <a:rPr lang="en-US" sz="1600" dirty="0">
                <a:solidFill>
                  <a:schemeClr val="bg1"/>
                </a:solidFill>
                <a:latin typeface="Calibri"/>
                <a:ea typeface="Calibri"/>
                <a:cs typeface="Calibri"/>
                <a:sym typeface="Calibri"/>
              </a:rPr>
              <a:t>Nick Pepper: 1, 2, 2, 4</a:t>
            </a:r>
            <a:endParaRPr dirty="0">
              <a:solidFill>
                <a:schemeClr val="bg1"/>
              </a:solidFill>
            </a:endParaRPr>
          </a:p>
          <a:p>
            <a:pPr marL="0" marR="0" lvl="0" indent="0" algn="l" rtl="0">
              <a:spcBef>
                <a:spcPts val="0"/>
              </a:spcBef>
              <a:spcAft>
                <a:spcPts val="0"/>
              </a:spcAft>
              <a:buNone/>
            </a:pPr>
            <a:r>
              <a:rPr lang="en-US" sz="1600" dirty="0">
                <a:solidFill>
                  <a:schemeClr val="bg1"/>
                </a:solidFill>
                <a:latin typeface="Calibri"/>
                <a:ea typeface="Calibri"/>
                <a:cs typeface="Calibri"/>
                <a:sym typeface="Calibri"/>
              </a:rPr>
              <a:t>Mary Salt: 4, 4</a:t>
            </a:r>
            <a:endParaRPr dirty="0">
              <a:solidFill>
                <a:schemeClr val="bg1"/>
              </a:solidFill>
            </a:endParaRPr>
          </a:p>
          <a:p>
            <a:pPr marL="0" marR="0" lvl="0" indent="0" algn="l" rtl="0">
              <a:spcBef>
                <a:spcPts val="0"/>
              </a:spcBef>
              <a:spcAft>
                <a:spcPts val="0"/>
              </a:spcAft>
              <a:buNone/>
            </a:pPr>
            <a:r>
              <a:rPr lang="en-US" sz="1600" dirty="0">
                <a:solidFill>
                  <a:schemeClr val="bg1"/>
                </a:solidFill>
                <a:latin typeface="Calibri"/>
                <a:ea typeface="Calibri"/>
                <a:cs typeface="Calibri"/>
                <a:sym typeface="Calibri"/>
              </a:rPr>
              <a:t>Chris Bay: 4, 2, 3, 4, 4, 2</a:t>
            </a:r>
            <a:endParaRPr dirty="0">
              <a:solidFill>
                <a:schemeClr val="bg1"/>
              </a:solidFill>
            </a:endParaRPr>
          </a:p>
        </p:txBody>
      </p:sp>
    </p:spTree>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extBox 5"/>
          <p:cNvSpPr txBox="1">
            <a:spLocks noChangeArrowheads="1"/>
          </p:cNvSpPr>
          <p:nvPr/>
        </p:nvSpPr>
        <p:spPr bwMode="auto">
          <a:xfrm>
            <a:off x="881291" y="730727"/>
            <a:ext cx="7566025"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a:spcBef>
                <a:spcPct val="0"/>
              </a:spcBef>
              <a:buNone/>
            </a:pPr>
            <a:r>
              <a:rPr lang="en-US" altLang="en-US" sz="4400" u="sng" dirty="0">
                <a:solidFill>
                  <a:schemeClr val="bg1"/>
                </a:solidFill>
                <a:latin typeface="Arial Black"/>
                <a:cs typeface="Arial"/>
              </a:rPr>
              <a:t>OOP FOR $100</a:t>
            </a:r>
            <a:endParaRPr lang="en-US" altLang="en-US" sz="4400" u="sng" dirty="0">
              <a:solidFill>
                <a:schemeClr val="bg1"/>
              </a:solidFill>
              <a:latin typeface="Arial Black" pitchFamily="34" charset="0"/>
              <a:cs typeface="Arial" charset="0"/>
            </a:endParaRPr>
          </a:p>
        </p:txBody>
      </p:sp>
      <p:sp>
        <p:nvSpPr>
          <p:cNvPr id="5" name="Content Placeholder 4">
            <a:extLst>
              <a:ext uri="{FF2B5EF4-FFF2-40B4-BE49-F238E27FC236}">
                <a16:creationId xmlns:a16="http://schemas.microsoft.com/office/drawing/2014/main" id="{CCCBE8F5-BB0A-43EF-9425-2D1F9622557D}"/>
              </a:ext>
            </a:extLst>
          </p:cNvPr>
          <p:cNvSpPr txBox="1">
            <a:spLocks/>
          </p:cNvSpPr>
          <p:nvPr/>
        </p:nvSpPr>
        <p:spPr>
          <a:xfrm>
            <a:off x="624840" y="1524001"/>
            <a:ext cx="7856343" cy="3733800"/>
          </a:xfrm>
          <a:prstGeom prst="rect">
            <a:avLst/>
          </a:prstGeom>
        </p:spPr>
        <p:txBody>
          <a:bodyPr vert="horz" lIns="91440" tIns="45720" rIns="91440" bIns="45720" numCol="2" rtlCol="0">
            <a:no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solidFill>
                  <a:schemeClr val="bg1"/>
                </a:solidFill>
                <a:latin typeface="Calibri" charset="0"/>
              </a:rPr>
              <a:t>public Class Height { </a:t>
            </a:r>
            <a:br>
              <a:rPr lang="en-US" sz="1800" dirty="0">
                <a:solidFill>
                  <a:schemeClr val="bg1"/>
                </a:solidFill>
                <a:latin typeface="Calibri" charset="0"/>
              </a:rPr>
            </a:br>
            <a:r>
              <a:rPr lang="en-US" sz="1800" dirty="0">
                <a:solidFill>
                  <a:schemeClr val="bg1"/>
                </a:solidFill>
                <a:latin typeface="Calibri" charset="0"/>
              </a:rPr>
              <a:t>   private </a:t>
            </a:r>
            <a:r>
              <a:rPr lang="en-US" sz="1800" dirty="0" err="1">
                <a:solidFill>
                  <a:schemeClr val="bg1"/>
                </a:solidFill>
                <a:latin typeface="Calibri" charset="0"/>
              </a:rPr>
              <a:t>int</a:t>
            </a:r>
            <a:r>
              <a:rPr lang="en-US" sz="1800" dirty="0">
                <a:solidFill>
                  <a:schemeClr val="bg1"/>
                </a:solidFill>
                <a:latin typeface="Calibri" charset="0"/>
              </a:rPr>
              <a:t> inches; </a:t>
            </a:r>
            <a:br>
              <a:rPr lang="en-US" sz="1800" dirty="0">
                <a:solidFill>
                  <a:schemeClr val="bg1"/>
                </a:solidFill>
                <a:latin typeface="Calibri" charset="0"/>
              </a:rPr>
            </a:br>
            <a:r>
              <a:rPr lang="en-US" sz="1800" dirty="0">
                <a:solidFill>
                  <a:schemeClr val="bg1"/>
                </a:solidFill>
                <a:latin typeface="Calibri" charset="0"/>
              </a:rPr>
              <a:t>   private </a:t>
            </a:r>
            <a:r>
              <a:rPr lang="en-US" sz="1800" dirty="0" err="1">
                <a:solidFill>
                  <a:schemeClr val="bg1"/>
                </a:solidFill>
                <a:latin typeface="Calibri" charset="0"/>
              </a:rPr>
              <a:t>int</a:t>
            </a:r>
            <a:r>
              <a:rPr lang="en-US" sz="1800" dirty="0">
                <a:solidFill>
                  <a:schemeClr val="bg1"/>
                </a:solidFill>
                <a:latin typeface="Calibri" charset="0"/>
              </a:rPr>
              <a:t> feet; </a:t>
            </a:r>
          </a:p>
          <a:p>
            <a:br>
              <a:rPr lang="en-US" sz="1800" dirty="0">
                <a:solidFill>
                  <a:schemeClr val="bg1"/>
                </a:solidFill>
                <a:latin typeface="Calibri" charset="0"/>
              </a:rPr>
            </a:br>
            <a:r>
              <a:rPr lang="en-US" sz="1800" dirty="0">
                <a:solidFill>
                  <a:schemeClr val="bg1"/>
                </a:solidFill>
                <a:latin typeface="Calibri" charset="0"/>
              </a:rPr>
              <a:t>   public Height (</a:t>
            </a:r>
            <a:r>
              <a:rPr lang="en-US" sz="1800" dirty="0" err="1">
                <a:solidFill>
                  <a:schemeClr val="bg1"/>
                </a:solidFill>
                <a:latin typeface="Calibri" charset="0"/>
              </a:rPr>
              <a:t>int</a:t>
            </a:r>
            <a:r>
              <a:rPr lang="en-US" sz="1800" dirty="0">
                <a:solidFill>
                  <a:schemeClr val="bg1"/>
                </a:solidFill>
                <a:latin typeface="Calibri" charset="0"/>
              </a:rPr>
              <a:t> feet, </a:t>
            </a:r>
            <a:r>
              <a:rPr lang="en-US" sz="1800" dirty="0" err="1">
                <a:solidFill>
                  <a:schemeClr val="bg1"/>
                </a:solidFill>
                <a:latin typeface="Calibri" charset="0"/>
              </a:rPr>
              <a:t>int</a:t>
            </a:r>
            <a:r>
              <a:rPr lang="en-US" sz="1800" dirty="0">
                <a:solidFill>
                  <a:schemeClr val="bg1"/>
                </a:solidFill>
                <a:latin typeface="Calibri" charset="0"/>
              </a:rPr>
              <a:t> inches){ </a:t>
            </a:r>
            <a:br>
              <a:rPr lang="en-US" sz="1800" dirty="0">
                <a:solidFill>
                  <a:schemeClr val="bg1"/>
                </a:solidFill>
                <a:latin typeface="Calibri" charset="0"/>
              </a:rPr>
            </a:br>
            <a:r>
              <a:rPr lang="en-US" sz="1800" dirty="0">
                <a:solidFill>
                  <a:schemeClr val="bg1"/>
                </a:solidFill>
                <a:latin typeface="Calibri" charset="0"/>
              </a:rPr>
              <a:t>      </a:t>
            </a:r>
            <a:r>
              <a:rPr lang="en-US" sz="1800" dirty="0" err="1">
                <a:solidFill>
                  <a:schemeClr val="bg1"/>
                </a:solidFill>
                <a:latin typeface="Calibri" charset="0"/>
              </a:rPr>
              <a:t>this.feet</a:t>
            </a:r>
            <a:r>
              <a:rPr lang="en-US" sz="1800" dirty="0">
                <a:solidFill>
                  <a:schemeClr val="bg1"/>
                </a:solidFill>
                <a:latin typeface="Calibri" charset="0"/>
              </a:rPr>
              <a:t> = feet; </a:t>
            </a:r>
            <a:br>
              <a:rPr lang="en-US" sz="1800" dirty="0">
                <a:solidFill>
                  <a:schemeClr val="bg1"/>
                </a:solidFill>
                <a:latin typeface="Calibri" charset="0"/>
              </a:rPr>
            </a:br>
            <a:r>
              <a:rPr lang="en-US" sz="1800" dirty="0">
                <a:solidFill>
                  <a:schemeClr val="bg1"/>
                </a:solidFill>
                <a:latin typeface="Calibri" charset="0"/>
              </a:rPr>
              <a:t>      </a:t>
            </a:r>
            <a:r>
              <a:rPr lang="en-US" sz="1800" dirty="0" err="1">
                <a:solidFill>
                  <a:schemeClr val="bg1"/>
                </a:solidFill>
                <a:latin typeface="Calibri" charset="0"/>
              </a:rPr>
              <a:t>this.inches</a:t>
            </a:r>
            <a:r>
              <a:rPr lang="en-US" sz="1800" dirty="0">
                <a:solidFill>
                  <a:schemeClr val="bg1"/>
                </a:solidFill>
                <a:latin typeface="Calibri" charset="0"/>
              </a:rPr>
              <a:t> = inches; </a:t>
            </a:r>
            <a:br>
              <a:rPr lang="en-US" sz="1800" dirty="0">
                <a:solidFill>
                  <a:schemeClr val="bg1"/>
                </a:solidFill>
                <a:latin typeface="Calibri" charset="0"/>
              </a:rPr>
            </a:br>
            <a:r>
              <a:rPr lang="en-US" sz="1800" dirty="0">
                <a:solidFill>
                  <a:schemeClr val="bg1"/>
                </a:solidFill>
                <a:latin typeface="Calibri" charset="0"/>
              </a:rPr>
              <a:t>   } </a:t>
            </a:r>
            <a:br>
              <a:rPr lang="en-US" sz="1800" dirty="0">
                <a:solidFill>
                  <a:schemeClr val="bg1"/>
                </a:solidFill>
                <a:latin typeface="Calibri" charset="0"/>
              </a:rPr>
            </a:br>
            <a:br>
              <a:rPr lang="en-US" sz="1800" dirty="0">
                <a:solidFill>
                  <a:schemeClr val="bg1"/>
                </a:solidFill>
                <a:latin typeface="Calibri" charset="0"/>
              </a:rPr>
            </a:br>
            <a:r>
              <a:rPr lang="en-US" sz="1800" dirty="0">
                <a:solidFill>
                  <a:schemeClr val="bg1"/>
                </a:solidFill>
                <a:latin typeface="Calibri" charset="0"/>
              </a:rPr>
              <a:t>   public </a:t>
            </a:r>
            <a:r>
              <a:rPr lang="en-US" sz="1800" dirty="0" err="1">
                <a:solidFill>
                  <a:schemeClr val="bg1"/>
                </a:solidFill>
                <a:latin typeface="Calibri" charset="0"/>
              </a:rPr>
              <a:t>getInches</a:t>
            </a:r>
            <a:r>
              <a:rPr lang="en-US" sz="1800" dirty="0">
                <a:solidFill>
                  <a:schemeClr val="bg1"/>
                </a:solidFill>
                <a:latin typeface="Calibri" charset="0"/>
              </a:rPr>
              <a:t> () {return </a:t>
            </a:r>
            <a:r>
              <a:rPr lang="en-US" sz="1800" dirty="0" err="1">
                <a:solidFill>
                  <a:schemeClr val="bg1"/>
                </a:solidFill>
                <a:latin typeface="Calibri" charset="0"/>
              </a:rPr>
              <a:t>this.inches</a:t>
            </a:r>
            <a:r>
              <a:rPr lang="en-US" sz="1800" dirty="0">
                <a:solidFill>
                  <a:schemeClr val="bg1"/>
                </a:solidFill>
                <a:latin typeface="Calibri" charset="0"/>
              </a:rPr>
              <a:t>;} </a:t>
            </a:r>
            <a:br>
              <a:rPr lang="en-US" sz="1800" dirty="0">
                <a:solidFill>
                  <a:schemeClr val="bg1"/>
                </a:solidFill>
                <a:latin typeface="Calibri" charset="0"/>
              </a:rPr>
            </a:br>
            <a:r>
              <a:rPr lang="en-US" sz="1800" dirty="0">
                <a:solidFill>
                  <a:schemeClr val="bg1"/>
                </a:solidFill>
                <a:latin typeface="Calibri" charset="0"/>
              </a:rPr>
              <a:t>   public </a:t>
            </a:r>
            <a:r>
              <a:rPr lang="en-US" sz="1800" dirty="0" err="1">
                <a:solidFill>
                  <a:schemeClr val="bg1"/>
                </a:solidFill>
                <a:latin typeface="Calibri" charset="0"/>
              </a:rPr>
              <a:t>getFeet</a:t>
            </a:r>
            <a:r>
              <a:rPr lang="en-US" sz="1800" dirty="0">
                <a:solidFill>
                  <a:schemeClr val="bg1"/>
                </a:solidFill>
                <a:latin typeface="Calibri" charset="0"/>
              </a:rPr>
              <a:t> () {return </a:t>
            </a:r>
            <a:r>
              <a:rPr lang="en-US" sz="1800" dirty="0" err="1">
                <a:solidFill>
                  <a:schemeClr val="bg1"/>
                </a:solidFill>
                <a:latin typeface="Calibri" charset="0"/>
              </a:rPr>
              <a:t>this.feet</a:t>
            </a:r>
            <a:r>
              <a:rPr lang="en-US" sz="1800" dirty="0">
                <a:solidFill>
                  <a:schemeClr val="bg1"/>
                </a:solidFill>
                <a:latin typeface="Calibri" charset="0"/>
              </a:rPr>
              <a:t>;} </a:t>
            </a:r>
            <a:br>
              <a:rPr lang="en-US" sz="1800" dirty="0">
                <a:solidFill>
                  <a:schemeClr val="bg1"/>
                </a:solidFill>
                <a:latin typeface="Calibri" charset="0"/>
              </a:rPr>
            </a:br>
            <a:br>
              <a:rPr lang="en-US" sz="1800" dirty="0">
                <a:solidFill>
                  <a:schemeClr val="bg1"/>
                </a:solidFill>
                <a:latin typeface="Calibri" charset="0"/>
              </a:rPr>
            </a:br>
            <a:r>
              <a:rPr lang="en-US" sz="1800" dirty="0">
                <a:solidFill>
                  <a:schemeClr val="bg1"/>
                </a:solidFill>
                <a:latin typeface="Calibri" charset="0"/>
              </a:rPr>
              <a:t>} </a:t>
            </a:r>
            <a:br>
              <a:rPr lang="en-US" sz="1800" dirty="0">
                <a:solidFill>
                  <a:schemeClr val="bg1"/>
                </a:solidFill>
                <a:latin typeface="Calibri" charset="0"/>
              </a:rPr>
            </a:br>
            <a:endParaRPr lang="en-US" sz="1800" dirty="0">
              <a:solidFill>
                <a:schemeClr val="bg1"/>
              </a:solidFill>
              <a:latin typeface="Calibri" charset="0"/>
            </a:endParaRPr>
          </a:p>
          <a:p>
            <a:r>
              <a:rPr lang="en-US" sz="1800" b="1" dirty="0">
                <a:solidFill>
                  <a:schemeClr val="bg1"/>
                </a:solidFill>
                <a:latin typeface="Calibri" charset="0"/>
              </a:rPr>
              <a:t>How would a user in a different class get the inches of a height object </a:t>
            </a:r>
            <a:r>
              <a:rPr lang="en-US" sz="1800" b="1" dirty="0" err="1">
                <a:solidFill>
                  <a:schemeClr val="bg1"/>
                </a:solidFill>
                <a:latin typeface="Calibri" charset="0"/>
              </a:rPr>
              <a:t>myHeight</a:t>
            </a:r>
            <a:r>
              <a:rPr lang="en-US" sz="1800" b="1" dirty="0">
                <a:solidFill>
                  <a:schemeClr val="bg1"/>
                </a:solidFill>
                <a:latin typeface="Calibri" charset="0"/>
              </a:rPr>
              <a:t> and assign it to the int variable </a:t>
            </a:r>
            <a:r>
              <a:rPr lang="en-US" sz="1800" b="1" dirty="0" err="1">
                <a:solidFill>
                  <a:schemeClr val="bg1"/>
                </a:solidFill>
                <a:latin typeface="Calibri" charset="0"/>
              </a:rPr>
              <a:t>myInches</a:t>
            </a:r>
            <a:r>
              <a:rPr lang="en-US" sz="1800" b="1" dirty="0">
                <a:solidFill>
                  <a:schemeClr val="bg1"/>
                </a:solidFill>
                <a:latin typeface="Calibri" charset="0"/>
              </a:rPr>
              <a:t>? </a:t>
            </a:r>
          </a:p>
          <a:p>
            <a:br>
              <a:rPr lang="en-US" sz="1800" dirty="0">
                <a:solidFill>
                  <a:schemeClr val="bg1"/>
                </a:solidFill>
                <a:latin typeface="Calibri" charset="0"/>
              </a:rPr>
            </a:br>
            <a:r>
              <a:rPr lang="en-US" sz="1800" dirty="0">
                <a:solidFill>
                  <a:schemeClr val="bg1"/>
                </a:solidFill>
                <a:latin typeface="Calibri" charset="0"/>
              </a:rPr>
              <a:t>   A) </a:t>
            </a:r>
            <a:r>
              <a:rPr lang="en-US" sz="1800" dirty="0" err="1">
                <a:solidFill>
                  <a:schemeClr val="bg1"/>
                </a:solidFill>
                <a:latin typeface="Calibri" charset="0"/>
              </a:rPr>
              <a:t>myInches</a:t>
            </a:r>
            <a:r>
              <a:rPr lang="en-US" sz="1800" dirty="0">
                <a:solidFill>
                  <a:schemeClr val="bg1"/>
                </a:solidFill>
                <a:latin typeface="Calibri" charset="0"/>
              </a:rPr>
              <a:t> = </a:t>
            </a:r>
            <a:r>
              <a:rPr lang="en-US" sz="1800" dirty="0" err="1">
                <a:solidFill>
                  <a:schemeClr val="bg1"/>
                </a:solidFill>
                <a:latin typeface="Calibri" charset="0"/>
              </a:rPr>
              <a:t>this.inches</a:t>
            </a:r>
            <a:r>
              <a:rPr lang="en-US" sz="1800" dirty="0">
                <a:solidFill>
                  <a:schemeClr val="bg1"/>
                </a:solidFill>
                <a:latin typeface="Calibri" charset="0"/>
              </a:rPr>
              <a:t>; </a:t>
            </a:r>
            <a:br>
              <a:rPr lang="en-US" sz="1800" dirty="0">
                <a:solidFill>
                  <a:schemeClr val="bg1"/>
                </a:solidFill>
                <a:latin typeface="Calibri" charset="0"/>
              </a:rPr>
            </a:br>
            <a:r>
              <a:rPr lang="en-US" sz="1800" dirty="0">
                <a:solidFill>
                  <a:schemeClr val="bg1"/>
                </a:solidFill>
                <a:latin typeface="Calibri" charset="0"/>
              </a:rPr>
              <a:t>   B) </a:t>
            </a:r>
            <a:r>
              <a:rPr lang="en-US" sz="1800" dirty="0" err="1">
                <a:solidFill>
                  <a:schemeClr val="bg1"/>
                </a:solidFill>
                <a:latin typeface="Calibri" charset="0"/>
              </a:rPr>
              <a:t>myInches</a:t>
            </a:r>
            <a:r>
              <a:rPr lang="en-US" sz="1800" dirty="0">
                <a:solidFill>
                  <a:schemeClr val="bg1"/>
                </a:solidFill>
                <a:latin typeface="Calibri" charset="0"/>
              </a:rPr>
              <a:t> = </a:t>
            </a:r>
            <a:r>
              <a:rPr lang="en-US" sz="1800" dirty="0" err="1">
                <a:solidFill>
                  <a:schemeClr val="bg1"/>
                </a:solidFill>
                <a:latin typeface="Calibri" charset="0"/>
              </a:rPr>
              <a:t>Height.inches</a:t>
            </a:r>
            <a:r>
              <a:rPr lang="en-US" sz="1800" dirty="0">
                <a:solidFill>
                  <a:schemeClr val="bg1"/>
                </a:solidFill>
                <a:latin typeface="Calibri" charset="0"/>
              </a:rPr>
              <a:t>; </a:t>
            </a:r>
            <a:br>
              <a:rPr lang="en-US" sz="1800" dirty="0">
                <a:solidFill>
                  <a:schemeClr val="bg1"/>
                </a:solidFill>
                <a:latin typeface="Calibri" charset="0"/>
              </a:rPr>
            </a:br>
            <a:r>
              <a:rPr lang="en-US" sz="1800" dirty="0">
                <a:solidFill>
                  <a:schemeClr val="bg1"/>
                </a:solidFill>
                <a:latin typeface="Calibri" charset="0"/>
              </a:rPr>
              <a:t>   C) </a:t>
            </a:r>
            <a:r>
              <a:rPr lang="en-US" sz="1800" dirty="0" err="1">
                <a:solidFill>
                  <a:schemeClr val="bg1"/>
                </a:solidFill>
                <a:latin typeface="Calibri" charset="0"/>
              </a:rPr>
              <a:t>myInches</a:t>
            </a:r>
            <a:r>
              <a:rPr lang="en-US" sz="1800" dirty="0">
                <a:solidFill>
                  <a:schemeClr val="bg1"/>
                </a:solidFill>
                <a:latin typeface="Calibri" charset="0"/>
              </a:rPr>
              <a:t> = </a:t>
            </a:r>
            <a:r>
              <a:rPr lang="en-US" sz="1800" dirty="0" err="1">
                <a:solidFill>
                  <a:schemeClr val="bg1"/>
                </a:solidFill>
                <a:latin typeface="Calibri" charset="0"/>
              </a:rPr>
              <a:t>myHeight.inches</a:t>
            </a:r>
            <a:r>
              <a:rPr lang="en-US" sz="1800" dirty="0">
                <a:solidFill>
                  <a:schemeClr val="bg1"/>
                </a:solidFill>
                <a:latin typeface="Calibri" charset="0"/>
              </a:rPr>
              <a:t>; </a:t>
            </a:r>
            <a:br>
              <a:rPr lang="en-US" sz="1800" dirty="0">
                <a:solidFill>
                  <a:schemeClr val="bg1"/>
                </a:solidFill>
                <a:latin typeface="Calibri" charset="0"/>
              </a:rPr>
            </a:br>
            <a:r>
              <a:rPr lang="en-US" sz="1800" dirty="0">
                <a:solidFill>
                  <a:schemeClr val="bg1"/>
                </a:solidFill>
                <a:latin typeface="Calibri" charset="0"/>
              </a:rPr>
              <a:t>   D) </a:t>
            </a:r>
            <a:r>
              <a:rPr lang="en-US" sz="1800" dirty="0" err="1">
                <a:solidFill>
                  <a:schemeClr val="bg1"/>
                </a:solidFill>
                <a:latin typeface="Calibri" charset="0"/>
              </a:rPr>
              <a:t>myInches</a:t>
            </a:r>
            <a:r>
              <a:rPr lang="en-US" sz="1800" dirty="0">
                <a:solidFill>
                  <a:schemeClr val="bg1"/>
                </a:solidFill>
                <a:latin typeface="Calibri" charset="0"/>
              </a:rPr>
              <a:t> = </a:t>
            </a:r>
            <a:r>
              <a:rPr lang="en-US" sz="1800" dirty="0" err="1">
                <a:solidFill>
                  <a:schemeClr val="bg1"/>
                </a:solidFill>
                <a:latin typeface="Calibri" charset="0"/>
              </a:rPr>
              <a:t>myHeight.getInches</a:t>
            </a:r>
            <a:r>
              <a:rPr lang="en-US" sz="1800" dirty="0">
                <a:solidFill>
                  <a:schemeClr val="bg1"/>
                </a:solidFill>
                <a:latin typeface="Calibri" charset="0"/>
              </a:rPr>
              <a:t>();</a:t>
            </a:r>
          </a:p>
        </p:txBody>
      </p:sp>
    </p:spTree>
  </p:cSld>
  <p:clrMapOvr>
    <a:masterClrMapping/>
  </p:clrMapOvr>
  <p:transition spd="slow">
    <p:zoom/>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extBox 5"/>
          <p:cNvSpPr txBox="1">
            <a:spLocks noChangeArrowheads="1"/>
          </p:cNvSpPr>
          <p:nvPr/>
        </p:nvSpPr>
        <p:spPr bwMode="auto">
          <a:xfrm>
            <a:off x="815977" y="2494212"/>
            <a:ext cx="7566025"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a:buNone/>
            </a:pPr>
            <a:endParaRPr lang="en-US" sz="4400" u="sng" dirty="0">
              <a:solidFill>
                <a:schemeClr val="bg1"/>
              </a:solidFill>
              <a:latin typeface="Arial Black"/>
              <a:cs typeface="Arial"/>
            </a:endParaRPr>
          </a:p>
        </p:txBody>
      </p:sp>
      <p:sp>
        <p:nvSpPr>
          <p:cNvPr id="2" name="TextBox 5">
            <a:extLst>
              <a:ext uri="{FF2B5EF4-FFF2-40B4-BE49-F238E27FC236}">
                <a16:creationId xmlns:a16="http://schemas.microsoft.com/office/drawing/2014/main" id="{9723889D-7985-4E1F-BC6C-BB6197DF57BB}"/>
              </a:ext>
            </a:extLst>
          </p:cNvPr>
          <p:cNvSpPr txBox="1">
            <a:spLocks noChangeArrowheads="1"/>
          </p:cNvSpPr>
          <p:nvPr/>
        </p:nvSpPr>
        <p:spPr bwMode="auto">
          <a:xfrm>
            <a:off x="881291" y="730726"/>
            <a:ext cx="7566025"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a:spcBef>
                <a:spcPct val="0"/>
              </a:spcBef>
              <a:buNone/>
            </a:pPr>
            <a:r>
              <a:rPr lang="en-US" altLang="en-US" sz="4400" u="sng" dirty="0">
                <a:solidFill>
                  <a:schemeClr val="bg1"/>
                </a:solidFill>
                <a:latin typeface="Arial Black"/>
                <a:cs typeface="Arial"/>
              </a:rPr>
              <a:t>OOP FOR $100</a:t>
            </a:r>
            <a:endParaRPr lang="en-US" altLang="en-US" sz="4400" u="sng" dirty="0">
              <a:solidFill>
                <a:schemeClr val="bg1"/>
              </a:solidFill>
              <a:latin typeface="Arial Black" pitchFamily="34" charset="0"/>
              <a:cs typeface="Arial" charset="0"/>
            </a:endParaRPr>
          </a:p>
        </p:txBody>
      </p:sp>
      <p:sp>
        <p:nvSpPr>
          <p:cNvPr id="7" name="Content Placeholder 4">
            <a:extLst>
              <a:ext uri="{FF2B5EF4-FFF2-40B4-BE49-F238E27FC236}">
                <a16:creationId xmlns:a16="http://schemas.microsoft.com/office/drawing/2014/main" id="{66A3551C-BAA8-4CA1-971E-511D73AE4F02}"/>
              </a:ext>
            </a:extLst>
          </p:cNvPr>
          <p:cNvSpPr txBox="1">
            <a:spLocks/>
          </p:cNvSpPr>
          <p:nvPr/>
        </p:nvSpPr>
        <p:spPr>
          <a:xfrm>
            <a:off x="624840" y="1524001"/>
            <a:ext cx="7856343" cy="3733800"/>
          </a:xfrm>
          <a:prstGeom prst="rect">
            <a:avLst/>
          </a:prstGeom>
        </p:spPr>
        <p:txBody>
          <a:bodyPr vert="horz" lIns="91440" tIns="45720" rIns="91440" bIns="45720" numCol="2"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solidFill>
                  <a:schemeClr val="bg1"/>
                </a:solidFill>
                <a:latin typeface="Calibri"/>
                <a:cs typeface="Calibri"/>
              </a:rPr>
              <a:t>public Class Height { </a:t>
            </a:r>
            <a:br>
              <a:rPr lang="en-US" sz="1800" dirty="0">
                <a:latin typeface="Calibri" charset="0"/>
              </a:rPr>
            </a:br>
            <a:r>
              <a:rPr lang="en-US" sz="1800" dirty="0">
                <a:solidFill>
                  <a:schemeClr val="bg1"/>
                </a:solidFill>
                <a:latin typeface="Calibri"/>
                <a:cs typeface="Calibri"/>
              </a:rPr>
              <a:t>   private int inches; </a:t>
            </a:r>
            <a:br>
              <a:rPr lang="en-US" sz="1800" dirty="0">
                <a:latin typeface="Calibri" charset="0"/>
              </a:rPr>
            </a:br>
            <a:r>
              <a:rPr lang="en-US" sz="1800" dirty="0">
                <a:solidFill>
                  <a:schemeClr val="bg1"/>
                </a:solidFill>
                <a:latin typeface="Calibri"/>
                <a:cs typeface="Calibri"/>
              </a:rPr>
              <a:t>   private int feet; </a:t>
            </a:r>
            <a:endParaRPr lang="en-US" sz="1800" dirty="0">
              <a:solidFill>
                <a:schemeClr val="bg1"/>
              </a:solidFill>
              <a:latin typeface="Calibri" charset="0"/>
            </a:endParaRPr>
          </a:p>
          <a:p>
            <a:br>
              <a:rPr lang="en-US" sz="1800" dirty="0">
                <a:latin typeface="Calibri" charset="0"/>
              </a:rPr>
            </a:br>
            <a:r>
              <a:rPr lang="en-US" sz="1800" dirty="0">
                <a:solidFill>
                  <a:schemeClr val="bg1"/>
                </a:solidFill>
                <a:latin typeface="Calibri"/>
                <a:cs typeface="Calibri"/>
              </a:rPr>
              <a:t>   public Height (int feet, int inches){ </a:t>
            </a:r>
            <a:br>
              <a:rPr lang="en-US" sz="1800" dirty="0">
                <a:latin typeface="Calibri" charset="0"/>
              </a:rPr>
            </a:br>
            <a:r>
              <a:rPr lang="en-US" sz="1800" dirty="0">
                <a:solidFill>
                  <a:schemeClr val="bg1"/>
                </a:solidFill>
                <a:latin typeface="Calibri"/>
                <a:cs typeface="Calibri"/>
              </a:rPr>
              <a:t>      </a:t>
            </a:r>
            <a:r>
              <a:rPr lang="en-US" sz="1800" dirty="0" err="1">
                <a:solidFill>
                  <a:schemeClr val="bg1"/>
                </a:solidFill>
                <a:latin typeface="Calibri"/>
                <a:cs typeface="Calibri"/>
              </a:rPr>
              <a:t>this.feet</a:t>
            </a:r>
            <a:r>
              <a:rPr lang="en-US" sz="1800" dirty="0">
                <a:solidFill>
                  <a:schemeClr val="bg1"/>
                </a:solidFill>
                <a:latin typeface="Calibri"/>
                <a:cs typeface="Calibri"/>
              </a:rPr>
              <a:t> = feet; </a:t>
            </a:r>
            <a:br>
              <a:rPr lang="en-US" sz="1800" dirty="0">
                <a:latin typeface="Calibri" charset="0"/>
              </a:rPr>
            </a:br>
            <a:r>
              <a:rPr lang="en-US" sz="1800" dirty="0">
                <a:solidFill>
                  <a:schemeClr val="bg1"/>
                </a:solidFill>
                <a:latin typeface="Calibri"/>
                <a:cs typeface="Calibri"/>
              </a:rPr>
              <a:t>      </a:t>
            </a:r>
            <a:r>
              <a:rPr lang="en-US" sz="1800" dirty="0" err="1">
                <a:solidFill>
                  <a:schemeClr val="bg1"/>
                </a:solidFill>
                <a:latin typeface="Calibri"/>
                <a:cs typeface="Calibri"/>
              </a:rPr>
              <a:t>this.inches</a:t>
            </a:r>
            <a:r>
              <a:rPr lang="en-US" sz="1800" dirty="0">
                <a:solidFill>
                  <a:schemeClr val="bg1"/>
                </a:solidFill>
                <a:latin typeface="Calibri"/>
                <a:cs typeface="Calibri"/>
              </a:rPr>
              <a:t> = inches; </a:t>
            </a:r>
            <a:br>
              <a:rPr lang="en-US" sz="1800" dirty="0">
                <a:latin typeface="Calibri" charset="0"/>
              </a:rPr>
            </a:br>
            <a:r>
              <a:rPr lang="en-US" sz="1800" dirty="0">
                <a:solidFill>
                  <a:schemeClr val="bg1"/>
                </a:solidFill>
                <a:latin typeface="Calibri"/>
                <a:cs typeface="Calibri"/>
              </a:rPr>
              <a:t>   } </a:t>
            </a:r>
            <a:br>
              <a:rPr lang="en-US" sz="1800" dirty="0">
                <a:latin typeface="Calibri" charset="0"/>
              </a:rPr>
            </a:br>
            <a:br>
              <a:rPr lang="en-US" sz="1800" dirty="0">
                <a:latin typeface="Calibri" charset="0"/>
              </a:rPr>
            </a:br>
            <a:r>
              <a:rPr lang="en-US" sz="1800" dirty="0">
                <a:solidFill>
                  <a:schemeClr val="bg1"/>
                </a:solidFill>
                <a:latin typeface="Calibri"/>
                <a:cs typeface="Calibri"/>
              </a:rPr>
              <a:t>   public </a:t>
            </a:r>
            <a:r>
              <a:rPr lang="en-US" sz="1800" dirty="0" err="1">
                <a:solidFill>
                  <a:schemeClr val="bg1"/>
                </a:solidFill>
                <a:latin typeface="Calibri"/>
                <a:cs typeface="Calibri"/>
              </a:rPr>
              <a:t>getInches</a:t>
            </a:r>
            <a:r>
              <a:rPr lang="en-US" sz="1800" dirty="0">
                <a:solidFill>
                  <a:schemeClr val="bg1"/>
                </a:solidFill>
                <a:latin typeface="Calibri"/>
                <a:cs typeface="Calibri"/>
              </a:rPr>
              <a:t> () {return </a:t>
            </a:r>
            <a:r>
              <a:rPr lang="en-US" sz="1800" dirty="0" err="1">
                <a:solidFill>
                  <a:schemeClr val="bg1"/>
                </a:solidFill>
                <a:latin typeface="Calibri"/>
                <a:cs typeface="Calibri"/>
              </a:rPr>
              <a:t>this.inches</a:t>
            </a:r>
            <a:r>
              <a:rPr lang="en-US" sz="1800" dirty="0">
                <a:solidFill>
                  <a:schemeClr val="bg1"/>
                </a:solidFill>
                <a:latin typeface="Calibri"/>
                <a:cs typeface="Calibri"/>
              </a:rPr>
              <a:t>;} </a:t>
            </a:r>
            <a:br>
              <a:rPr lang="en-US" sz="1800" dirty="0">
                <a:latin typeface="Calibri" charset="0"/>
              </a:rPr>
            </a:br>
            <a:r>
              <a:rPr lang="en-US" sz="1800" dirty="0">
                <a:solidFill>
                  <a:schemeClr val="bg1"/>
                </a:solidFill>
                <a:latin typeface="Calibri"/>
                <a:cs typeface="Calibri"/>
              </a:rPr>
              <a:t>   public </a:t>
            </a:r>
            <a:r>
              <a:rPr lang="en-US" sz="1800" dirty="0" err="1">
                <a:solidFill>
                  <a:schemeClr val="bg1"/>
                </a:solidFill>
                <a:latin typeface="Calibri"/>
                <a:cs typeface="Calibri"/>
              </a:rPr>
              <a:t>getFeet</a:t>
            </a:r>
            <a:r>
              <a:rPr lang="en-US" sz="1800" dirty="0">
                <a:solidFill>
                  <a:schemeClr val="bg1"/>
                </a:solidFill>
                <a:latin typeface="Calibri"/>
                <a:cs typeface="Calibri"/>
              </a:rPr>
              <a:t> () {return </a:t>
            </a:r>
            <a:r>
              <a:rPr lang="en-US" sz="1800" dirty="0" err="1">
                <a:solidFill>
                  <a:schemeClr val="bg1"/>
                </a:solidFill>
                <a:latin typeface="Calibri"/>
                <a:cs typeface="Calibri"/>
              </a:rPr>
              <a:t>this.feet</a:t>
            </a:r>
            <a:r>
              <a:rPr lang="en-US" sz="1800" dirty="0">
                <a:solidFill>
                  <a:schemeClr val="bg1"/>
                </a:solidFill>
                <a:latin typeface="Calibri"/>
                <a:cs typeface="Calibri"/>
              </a:rPr>
              <a:t>;} </a:t>
            </a:r>
            <a:br>
              <a:rPr lang="en-US" sz="1800" dirty="0">
                <a:latin typeface="Calibri" charset="0"/>
              </a:rPr>
            </a:br>
            <a:br>
              <a:rPr lang="en-US" sz="1800" dirty="0">
                <a:latin typeface="Calibri" charset="0"/>
              </a:rPr>
            </a:br>
            <a:r>
              <a:rPr lang="en-US" sz="1800" dirty="0">
                <a:solidFill>
                  <a:schemeClr val="bg1"/>
                </a:solidFill>
                <a:latin typeface="Calibri"/>
                <a:cs typeface="Calibri"/>
              </a:rPr>
              <a:t>} </a:t>
            </a:r>
            <a:br>
              <a:rPr lang="en-US" sz="1800" dirty="0">
                <a:latin typeface="Calibri" charset="0"/>
              </a:rPr>
            </a:br>
            <a:endParaRPr lang="en-US" sz="1800" dirty="0">
              <a:solidFill>
                <a:schemeClr val="bg1"/>
              </a:solidFill>
              <a:latin typeface="Calibri" charset="0"/>
            </a:endParaRPr>
          </a:p>
          <a:p>
            <a:r>
              <a:rPr lang="en-US" sz="1800" b="1" dirty="0">
                <a:solidFill>
                  <a:schemeClr val="bg1"/>
                </a:solidFill>
                <a:latin typeface="Calibri"/>
                <a:cs typeface="Calibri"/>
              </a:rPr>
              <a:t>How would a user in a different class get the inches of a height object </a:t>
            </a:r>
            <a:r>
              <a:rPr lang="en-US" sz="1800" b="1" dirty="0" err="1">
                <a:solidFill>
                  <a:schemeClr val="bg1"/>
                </a:solidFill>
                <a:latin typeface="Calibri"/>
                <a:cs typeface="Calibri"/>
              </a:rPr>
              <a:t>myHeight</a:t>
            </a:r>
            <a:r>
              <a:rPr lang="en-US" sz="1800" b="1" dirty="0">
                <a:solidFill>
                  <a:schemeClr val="bg1"/>
                </a:solidFill>
                <a:latin typeface="Calibri"/>
                <a:cs typeface="Calibri"/>
              </a:rPr>
              <a:t> and assign it to the int variable </a:t>
            </a:r>
            <a:r>
              <a:rPr lang="en-US" sz="1800" b="1" dirty="0" err="1">
                <a:solidFill>
                  <a:schemeClr val="bg1"/>
                </a:solidFill>
                <a:latin typeface="Calibri"/>
                <a:cs typeface="Calibri"/>
              </a:rPr>
              <a:t>myInches</a:t>
            </a:r>
            <a:r>
              <a:rPr lang="en-US" sz="1800" b="1" dirty="0">
                <a:solidFill>
                  <a:schemeClr val="bg1"/>
                </a:solidFill>
                <a:latin typeface="Calibri"/>
                <a:cs typeface="Calibri"/>
              </a:rPr>
              <a:t>? </a:t>
            </a:r>
            <a:endParaRPr lang="en-US" sz="1800" b="1" dirty="0">
              <a:solidFill>
                <a:schemeClr val="bg1"/>
              </a:solidFill>
              <a:latin typeface="Calibri" charset="0"/>
              <a:cs typeface="Calibri"/>
            </a:endParaRPr>
          </a:p>
          <a:p>
            <a:br>
              <a:rPr lang="en-US" sz="1800" dirty="0">
                <a:latin typeface="Calibri" charset="0"/>
              </a:rPr>
            </a:br>
            <a:r>
              <a:rPr lang="en-US" sz="1800" dirty="0">
                <a:solidFill>
                  <a:schemeClr val="bg1"/>
                </a:solidFill>
                <a:latin typeface="Calibri"/>
                <a:cs typeface="Calibri"/>
              </a:rPr>
              <a:t>   A) </a:t>
            </a:r>
            <a:r>
              <a:rPr lang="en-US" sz="1800" err="1">
                <a:solidFill>
                  <a:schemeClr val="bg1"/>
                </a:solidFill>
                <a:latin typeface="Calibri"/>
                <a:cs typeface="Calibri"/>
              </a:rPr>
              <a:t>myInches</a:t>
            </a:r>
            <a:r>
              <a:rPr lang="en-US" sz="1800" dirty="0">
                <a:solidFill>
                  <a:schemeClr val="bg1"/>
                </a:solidFill>
                <a:latin typeface="Calibri"/>
                <a:cs typeface="Calibri"/>
              </a:rPr>
              <a:t> = </a:t>
            </a:r>
            <a:r>
              <a:rPr lang="en-US" sz="1800" err="1">
                <a:solidFill>
                  <a:schemeClr val="bg1"/>
                </a:solidFill>
                <a:latin typeface="Calibri"/>
                <a:cs typeface="Calibri"/>
              </a:rPr>
              <a:t>this.inches</a:t>
            </a:r>
            <a:r>
              <a:rPr lang="en-US" sz="1800" dirty="0">
                <a:solidFill>
                  <a:schemeClr val="bg1"/>
                </a:solidFill>
                <a:latin typeface="Calibri"/>
                <a:cs typeface="Calibri"/>
              </a:rPr>
              <a:t>; </a:t>
            </a:r>
            <a:br>
              <a:rPr lang="en-US" sz="1800" dirty="0">
                <a:latin typeface="Calibri" charset="0"/>
              </a:rPr>
            </a:br>
            <a:r>
              <a:rPr lang="en-US" sz="1800" dirty="0">
                <a:solidFill>
                  <a:schemeClr val="bg1"/>
                </a:solidFill>
                <a:latin typeface="Calibri"/>
                <a:cs typeface="Calibri"/>
              </a:rPr>
              <a:t>   B) </a:t>
            </a:r>
            <a:r>
              <a:rPr lang="en-US" sz="1800" err="1">
                <a:solidFill>
                  <a:schemeClr val="bg1"/>
                </a:solidFill>
                <a:latin typeface="Calibri"/>
                <a:cs typeface="Calibri"/>
              </a:rPr>
              <a:t>myInches</a:t>
            </a:r>
            <a:r>
              <a:rPr lang="en-US" sz="1800" dirty="0">
                <a:solidFill>
                  <a:schemeClr val="bg1"/>
                </a:solidFill>
                <a:latin typeface="Calibri"/>
                <a:cs typeface="Calibri"/>
              </a:rPr>
              <a:t> = </a:t>
            </a:r>
            <a:r>
              <a:rPr lang="en-US" sz="1800" err="1">
                <a:solidFill>
                  <a:schemeClr val="bg1"/>
                </a:solidFill>
                <a:latin typeface="Calibri"/>
                <a:cs typeface="Calibri"/>
              </a:rPr>
              <a:t>Height.inches</a:t>
            </a:r>
            <a:r>
              <a:rPr lang="en-US" sz="1800" dirty="0">
                <a:solidFill>
                  <a:schemeClr val="bg1"/>
                </a:solidFill>
                <a:latin typeface="Calibri"/>
                <a:cs typeface="Calibri"/>
              </a:rPr>
              <a:t>; </a:t>
            </a:r>
            <a:br>
              <a:rPr lang="en-US" sz="1800" dirty="0">
                <a:latin typeface="Calibri" charset="0"/>
              </a:rPr>
            </a:br>
            <a:r>
              <a:rPr lang="en-US" sz="1800" dirty="0">
                <a:solidFill>
                  <a:schemeClr val="bg1"/>
                </a:solidFill>
                <a:latin typeface="Calibri"/>
                <a:cs typeface="Calibri"/>
              </a:rPr>
              <a:t>   C) </a:t>
            </a:r>
            <a:r>
              <a:rPr lang="en-US" sz="1800" err="1">
                <a:solidFill>
                  <a:schemeClr val="bg1"/>
                </a:solidFill>
                <a:latin typeface="Calibri"/>
                <a:cs typeface="Calibri"/>
              </a:rPr>
              <a:t>myInches</a:t>
            </a:r>
            <a:r>
              <a:rPr lang="en-US" sz="1800" dirty="0">
                <a:solidFill>
                  <a:schemeClr val="bg1"/>
                </a:solidFill>
                <a:latin typeface="Calibri"/>
                <a:cs typeface="Calibri"/>
              </a:rPr>
              <a:t> = </a:t>
            </a:r>
            <a:r>
              <a:rPr lang="en-US" sz="1800" err="1">
                <a:solidFill>
                  <a:schemeClr val="bg1"/>
                </a:solidFill>
                <a:latin typeface="Calibri"/>
                <a:cs typeface="Calibri"/>
              </a:rPr>
              <a:t>myHeight.inches</a:t>
            </a:r>
            <a:r>
              <a:rPr lang="en-US" sz="1800" dirty="0">
                <a:solidFill>
                  <a:schemeClr val="bg1"/>
                </a:solidFill>
                <a:latin typeface="Calibri"/>
                <a:cs typeface="Calibri"/>
              </a:rPr>
              <a:t>; </a:t>
            </a:r>
            <a:br>
              <a:rPr lang="en-US" sz="1800" dirty="0">
                <a:latin typeface="Calibri" charset="0"/>
              </a:rPr>
            </a:br>
            <a:r>
              <a:rPr lang="en-US" sz="1800" dirty="0">
                <a:solidFill>
                  <a:srgbClr val="FFC000"/>
                </a:solidFill>
                <a:latin typeface="Calibri"/>
                <a:cs typeface="Calibri"/>
              </a:rPr>
              <a:t>  </a:t>
            </a:r>
            <a:r>
              <a:rPr lang="en-US" sz="1800" b="1" dirty="0">
                <a:solidFill>
                  <a:srgbClr val="FFC000"/>
                </a:solidFill>
                <a:latin typeface="Calibri"/>
                <a:cs typeface="Calibri"/>
              </a:rPr>
              <a:t> D) </a:t>
            </a:r>
            <a:r>
              <a:rPr lang="en-US" sz="1800" b="1" err="1">
                <a:solidFill>
                  <a:srgbClr val="FFC000"/>
                </a:solidFill>
                <a:latin typeface="Calibri"/>
                <a:cs typeface="Calibri"/>
              </a:rPr>
              <a:t>myInches</a:t>
            </a:r>
            <a:r>
              <a:rPr lang="en-US" sz="1800" b="1" dirty="0">
                <a:solidFill>
                  <a:srgbClr val="FFC000"/>
                </a:solidFill>
                <a:latin typeface="Calibri"/>
                <a:cs typeface="Calibri"/>
              </a:rPr>
              <a:t> = </a:t>
            </a:r>
            <a:r>
              <a:rPr lang="en-US" sz="1800" b="1" err="1">
                <a:solidFill>
                  <a:srgbClr val="FFC000"/>
                </a:solidFill>
                <a:latin typeface="Calibri"/>
                <a:cs typeface="Calibri"/>
              </a:rPr>
              <a:t>myHeight.getInches</a:t>
            </a:r>
            <a:r>
              <a:rPr lang="en-US" sz="1800" b="1" dirty="0">
                <a:solidFill>
                  <a:srgbClr val="FFC000"/>
                </a:solidFill>
                <a:latin typeface="Calibri"/>
                <a:cs typeface="Calibri"/>
              </a:rPr>
              <a:t>();</a:t>
            </a:r>
          </a:p>
        </p:txBody>
      </p:sp>
    </p:spTree>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extBox 5"/>
          <p:cNvSpPr txBox="1">
            <a:spLocks noChangeArrowheads="1"/>
          </p:cNvSpPr>
          <p:nvPr/>
        </p:nvSpPr>
        <p:spPr bwMode="auto">
          <a:xfrm>
            <a:off x="787985" y="740058"/>
            <a:ext cx="7566025"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a:spcBef>
                <a:spcPct val="0"/>
              </a:spcBef>
              <a:buNone/>
            </a:pPr>
            <a:r>
              <a:rPr lang="en-US" altLang="en-US" sz="4400" u="sng" dirty="0">
                <a:solidFill>
                  <a:schemeClr val="bg1"/>
                </a:solidFill>
                <a:latin typeface="Arial Black"/>
                <a:cs typeface="Arial"/>
              </a:rPr>
              <a:t>OOP FOR $200</a:t>
            </a:r>
          </a:p>
        </p:txBody>
      </p:sp>
      <p:graphicFrame>
        <p:nvGraphicFramePr>
          <p:cNvPr id="7" name="Table 6">
            <a:extLst>
              <a:ext uri="{FF2B5EF4-FFF2-40B4-BE49-F238E27FC236}">
                <a16:creationId xmlns:a16="http://schemas.microsoft.com/office/drawing/2014/main" id="{DDF94D39-9055-40CE-A5B3-722DCA84EF13}"/>
              </a:ext>
            </a:extLst>
          </p:cNvPr>
          <p:cNvGraphicFramePr>
            <a:graphicFrameLocks noGrp="1"/>
          </p:cNvGraphicFramePr>
          <p:nvPr>
            <p:extLst>
              <p:ext uri="{D42A27DB-BD31-4B8C-83A1-F6EECF244321}">
                <p14:modId xmlns:p14="http://schemas.microsoft.com/office/powerpoint/2010/main" val="903041594"/>
              </p:ext>
            </p:extLst>
          </p:nvPr>
        </p:nvGraphicFramePr>
        <p:xfrm>
          <a:off x="787985" y="3810000"/>
          <a:ext cx="1879015" cy="1483360"/>
        </p:xfrm>
        <a:graphic>
          <a:graphicData uri="http://schemas.openxmlformats.org/drawingml/2006/table">
            <a:tbl>
              <a:tblPr firstRow="1" bandRow="1">
                <a:tableStyleId>{5C22544A-7EE6-4342-B048-85BDC9FD1C3A}</a:tableStyleId>
              </a:tblPr>
              <a:tblGrid>
                <a:gridCol w="1879015">
                  <a:extLst>
                    <a:ext uri="{9D8B030D-6E8A-4147-A177-3AD203B41FA5}">
                      <a16:colId xmlns:a16="http://schemas.microsoft.com/office/drawing/2014/main" val="657072344"/>
                    </a:ext>
                  </a:extLst>
                </a:gridCol>
              </a:tblGrid>
              <a:tr h="370840">
                <a:tc>
                  <a:txBody>
                    <a:bodyPr/>
                    <a:lstStyle/>
                    <a:p>
                      <a:r>
                        <a:rPr lang="en-US" dirty="0"/>
                        <a:t>PLAYER</a:t>
                      </a:r>
                    </a:p>
                  </a:txBody>
                  <a:tcPr/>
                </a:tc>
                <a:extLst>
                  <a:ext uri="{0D108BD9-81ED-4DB2-BD59-A6C34878D82A}">
                    <a16:rowId xmlns:a16="http://schemas.microsoft.com/office/drawing/2014/main" val="1252896207"/>
                  </a:ext>
                </a:extLst>
              </a:tr>
              <a:tr h="370840">
                <a:tc>
                  <a:txBody>
                    <a:bodyPr/>
                    <a:lstStyle/>
                    <a:p>
                      <a:r>
                        <a:rPr lang="en-US" dirty="0"/>
                        <a:t>Name = Giannis</a:t>
                      </a:r>
                    </a:p>
                  </a:txBody>
                  <a:tcPr/>
                </a:tc>
                <a:extLst>
                  <a:ext uri="{0D108BD9-81ED-4DB2-BD59-A6C34878D82A}">
                    <a16:rowId xmlns:a16="http://schemas.microsoft.com/office/drawing/2014/main" val="2242571684"/>
                  </a:ext>
                </a:extLst>
              </a:tr>
              <a:tr h="370840">
                <a:tc>
                  <a:txBody>
                    <a:bodyPr/>
                    <a:lstStyle/>
                    <a:p>
                      <a:r>
                        <a:rPr lang="en-US" dirty="0"/>
                        <a:t>Height = 6.11</a:t>
                      </a:r>
                    </a:p>
                  </a:txBody>
                  <a:tcPr/>
                </a:tc>
                <a:extLst>
                  <a:ext uri="{0D108BD9-81ED-4DB2-BD59-A6C34878D82A}">
                    <a16:rowId xmlns:a16="http://schemas.microsoft.com/office/drawing/2014/main" val="13337193"/>
                  </a:ext>
                </a:extLst>
              </a:tr>
              <a:tr h="370840">
                <a:tc>
                  <a:txBody>
                    <a:bodyPr/>
                    <a:lstStyle/>
                    <a:p>
                      <a:r>
                        <a:rPr lang="en-US" dirty="0"/>
                        <a:t>Number = 34</a:t>
                      </a:r>
                    </a:p>
                  </a:txBody>
                  <a:tcPr/>
                </a:tc>
                <a:extLst>
                  <a:ext uri="{0D108BD9-81ED-4DB2-BD59-A6C34878D82A}">
                    <a16:rowId xmlns:a16="http://schemas.microsoft.com/office/drawing/2014/main" val="3081837198"/>
                  </a:ext>
                </a:extLst>
              </a:tr>
            </a:tbl>
          </a:graphicData>
        </a:graphic>
      </p:graphicFrame>
      <p:graphicFrame>
        <p:nvGraphicFramePr>
          <p:cNvPr id="9" name="Table 8">
            <a:extLst>
              <a:ext uri="{FF2B5EF4-FFF2-40B4-BE49-F238E27FC236}">
                <a16:creationId xmlns:a16="http://schemas.microsoft.com/office/drawing/2014/main" id="{C9F40F5B-5269-4D0A-BC59-23E8F13BD23B}"/>
              </a:ext>
            </a:extLst>
          </p:cNvPr>
          <p:cNvGraphicFramePr>
            <a:graphicFrameLocks noGrp="1"/>
          </p:cNvGraphicFramePr>
          <p:nvPr>
            <p:extLst>
              <p:ext uri="{D42A27DB-BD31-4B8C-83A1-F6EECF244321}">
                <p14:modId xmlns:p14="http://schemas.microsoft.com/office/powerpoint/2010/main" val="3095983962"/>
              </p:ext>
            </p:extLst>
          </p:nvPr>
        </p:nvGraphicFramePr>
        <p:xfrm>
          <a:off x="1549107" y="1828800"/>
          <a:ext cx="2514600" cy="1478280"/>
        </p:xfrm>
        <a:graphic>
          <a:graphicData uri="http://schemas.openxmlformats.org/drawingml/2006/table">
            <a:tbl>
              <a:tblPr firstRow="1" bandRow="1">
                <a:tableStyleId>{5C22544A-7EE6-4342-B048-85BDC9FD1C3A}</a:tableStyleId>
              </a:tblPr>
              <a:tblGrid>
                <a:gridCol w="2514600">
                  <a:extLst>
                    <a:ext uri="{9D8B030D-6E8A-4147-A177-3AD203B41FA5}">
                      <a16:colId xmlns:a16="http://schemas.microsoft.com/office/drawing/2014/main" val="657072344"/>
                    </a:ext>
                  </a:extLst>
                </a:gridCol>
              </a:tblGrid>
              <a:tr h="289274">
                <a:tc>
                  <a:txBody>
                    <a:bodyPr/>
                    <a:lstStyle/>
                    <a:p>
                      <a:r>
                        <a:rPr lang="en-US" dirty="0"/>
                        <a:t>Team</a:t>
                      </a:r>
                    </a:p>
                  </a:txBody>
                  <a:tcPr/>
                </a:tc>
                <a:extLst>
                  <a:ext uri="{0D108BD9-81ED-4DB2-BD59-A6C34878D82A}">
                    <a16:rowId xmlns:a16="http://schemas.microsoft.com/office/drawing/2014/main" val="1252896207"/>
                  </a:ext>
                </a:extLst>
              </a:tr>
              <a:tr h="370840">
                <a:tc>
                  <a:txBody>
                    <a:bodyPr/>
                    <a:lstStyle/>
                    <a:p>
                      <a:r>
                        <a:rPr lang="en-US" dirty="0"/>
                        <a:t>Type = basketball</a:t>
                      </a:r>
                    </a:p>
                  </a:txBody>
                  <a:tcPr/>
                </a:tc>
                <a:extLst>
                  <a:ext uri="{0D108BD9-81ED-4DB2-BD59-A6C34878D82A}">
                    <a16:rowId xmlns:a16="http://schemas.microsoft.com/office/drawing/2014/main" val="2242571684"/>
                  </a:ext>
                </a:extLst>
              </a:tr>
              <a:tr h="370840">
                <a:tc>
                  <a:txBody>
                    <a:bodyPr/>
                    <a:lstStyle/>
                    <a:p>
                      <a:r>
                        <a:rPr lang="en-US" dirty="0"/>
                        <a:t>Name = Bucks</a:t>
                      </a:r>
                    </a:p>
                  </a:txBody>
                  <a:tcPr/>
                </a:tc>
                <a:extLst>
                  <a:ext uri="{0D108BD9-81ED-4DB2-BD59-A6C34878D82A}">
                    <a16:rowId xmlns:a16="http://schemas.microsoft.com/office/drawing/2014/main" val="13337193"/>
                  </a:ext>
                </a:extLst>
              </a:tr>
              <a:tr h="370840">
                <a:tc>
                  <a:txBody>
                    <a:bodyPr/>
                    <a:lstStyle/>
                    <a:p>
                      <a:r>
                        <a:rPr lang="en-US" dirty="0"/>
                        <a:t>Location = Milwaukee</a:t>
                      </a:r>
                    </a:p>
                  </a:txBody>
                  <a:tcPr/>
                </a:tc>
                <a:extLst>
                  <a:ext uri="{0D108BD9-81ED-4DB2-BD59-A6C34878D82A}">
                    <a16:rowId xmlns:a16="http://schemas.microsoft.com/office/drawing/2014/main" val="3081837198"/>
                  </a:ext>
                </a:extLst>
              </a:tr>
            </a:tbl>
          </a:graphicData>
        </a:graphic>
      </p:graphicFrame>
      <p:graphicFrame>
        <p:nvGraphicFramePr>
          <p:cNvPr id="10" name="Table 9">
            <a:extLst>
              <a:ext uri="{FF2B5EF4-FFF2-40B4-BE49-F238E27FC236}">
                <a16:creationId xmlns:a16="http://schemas.microsoft.com/office/drawing/2014/main" id="{999D57F6-341B-495B-8874-BE9F3EAA7B74}"/>
              </a:ext>
            </a:extLst>
          </p:cNvPr>
          <p:cNvGraphicFramePr>
            <a:graphicFrameLocks noGrp="1"/>
          </p:cNvGraphicFramePr>
          <p:nvPr>
            <p:extLst>
              <p:ext uri="{D42A27DB-BD31-4B8C-83A1-F6EECF244321}">
                <p14:modId xmlns:p14="http://schemas.microsoft.com/office/powerpoint/2010/main" val="408859518"/>
              </p:ext>
            </p:extLst>
          </p:nvPr>
        </p:nvGraphicFramePr>
        <p:xfrm>
          <a:off x="3124200" y="3810000"/>
          <a:ext cx="1879015" cy="1483360"/>
        </p:xfrm>
        <a:graphic>
          <a:graphicData uri="http://schemas.openxmlformats.org/drawingml/2006/table">
            <a:tbl>
              <a:tblPr firstRow="1" bandRow="1">
                <a:tableStyleId>{5C22544A-7EE6-4342-B048-85BDC9FD1C3A}</a:tableStyleId>
              </a:tblPr>
              <a:tblGrid>
                <a:gridCol w="1879015">
                  <a:extLst>
                    <a:ext uri="{9D8B030D-6E8A-4147-A177-3AD203B41FA5}">
                      <a16:colId xmlns:a16="http://schemas.microsoft.com/office/drawing/2014/main" val="657072344"/>
                    </a:ext>
                  </a:extLst>
                </a:gridCol>
              </a:tblGrid>
              <a:tr h="370840">
                <a:tc>
                  <a:txBody>
                    <a:bodyPr/>
                    <a:lstStyle/>
                    <a:p>
                      <a:r>
                        <a:rPr lang="en-US" dirty="0"/>
                        <a:t>PLAYER</a:t>
                      </a:r>
                    </a:p>
                  </a:txBody>
                  <a:tcPr/>
                </a:tc>
                <a:extLst>
                  <a:ext uri="{0D108BD9-81ED-4DB2-BD59-A6C34878D82A}">
                    <a16:rowId xmlns:a16="http://schemas.microsoft.com/office/drawing/2014/main" val="1252896207"/>
                  </a:ext>
                </a:extLst>
              </a:tr>
              <a:tr h="370840">
                <a:tc>
                  <a:txBody>
                    <a:bodyPr/>
                    <a:lstStyle/>
                    <a:p>
                      <a:r>
                        <a:rPr lang="en-US" dirty="0"/>
                        <a:t>Name = </a:t>
                      </a:r>
                      <a:r>
                        <a:rPr lang="en-US" dirty="0" err="1"/>
                        <a:t>Khris</a:t>
                      </a:r>
                      <a:endParaRPr lang="en-US" dirty="0"/>
                    </a:p>
                  </a:txBody>
                  <a:tcPr/>
                </a:tc>
                <a:extLst>
                  <a:ext uri="{0D108BD9-81ED-4DB2-BD59-A6C34878D82A}">
                    <a16:rowId xmlns:a16="http://schemas.microsoft.com/office/drawing/2014/main" val="2242571684"/>
                  </a:ext>
                </a:extLst>
              </a:tr>
              <a:tr h="370840">
                <a:tc>
                  <a:txBody>
                    <a:bodyPr/>
                    <a:lstStyle/>
                    <a:p>
                      <a:r>
                        <a:rPr lang="en-US" dirty="0"/>
                        <a:t>Height = 6.8</a:t>
                      </a:r>
                    </a:p>
                  </a:txBody>
                  <a:tcPr/>
                </a:tc>
                <a:extLst>
                  <a:ext uri="{0D108BD9-81ED-4DB2-BD59-A6C34878D82A}">
                    <a16:rowId xmlns:a16="http://schemas.microsoft.com/office/drawing/2014/main" val="13337193"/>
                  </a:ext>
                </a:extLst>
              </a:tr>
              <a:tr h="370840">
                <a:tc>
                  <a:txBody>
                    <a:bodyPr/>
                    <a:lstStyle/>
                    <a:p>
                      <a:r>
                        <a:rPr lang="en-US" dirty="0"/>
                        <a:t>Number = 22</a:t>
                      </a:r>
                    </a:p>
                  </a:txBody>
                  <a:tcPr/>
                </a:tc>
                <a:extLst>
                  <a:ext uri="{0D108BD9-81ED-4DB2-BD59-A6C34878D82A}">
                    <a16:rowId xmlns:a16="http://schemas.microsoft.com/office/drawing/2014/main" val="3081837198"/>
                  </a:ext>
                </a:extLst>
              </a:tr>
            </a:tbl>
          </a:graphicData>
        </a:graphic>
      </p:graphicFrame>
      <p:cxnSp>
        <p:nvCxnSpPr>
          <p:cNvPr id="11" name="Straight Connector 10">
            <a:extLst>
              <a:ext uri="{FF2B5EF4-FFF2-40B4-BE49-F238E27FC236}">
                <a16:creationId xmlns:a16="http://schemas.microsoft.com/office/drawing/2014/main" id="{9F1D029C-7877-4C34-8ACE-075CE600D201}"/>
              </a:ext>
            </a:extLst>
          </p:cNvPr>
          <p:cNvCxnSpPr>
            <a:cxnSpLocks/>
            <a:stCxn id="9" idx="2"/>
            <a:endCxn id="7" idx="0"/>
          </p:cNvCxnSpPr>
          <p:nvPr/>
        </p:nvCxnSpPr>
        <p:spPr bwMode="auto">
          <a:xfrm flipH="1">
            <a:off x="1727492" y="3307080"/>
            <a:ext cx="1078915" cy="502920"/>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B28DB7C0-6D80-48EF-AF7F-F74C862B7F9E}"/>
              </a:ext>
            </a:extLst>
          </p:cNvPr>
          <p:cNvCxnSpPr>
            <a:stCxn id="9" idx="2"/>
            <a:endCxn id="10" idx="0"/>
          </p:cNvCxnSpPr>
          <p:nvPr/>
        </p:nvCxnSpPr>
        <p:spPr bwMode="auto">
          <a:xfrm>
            <a:off x="2806407" y="3307080"/>
            <a:ext cx="1257300" cy="50292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 name="TextBox 17">
            <a:extLst>
              <a:ext uri="{FF2B5EF4-FFF2-40B4-BE49-F238E27FC236}">
                <a16:creationId xmlns:a16="http://schemas.microsoft.com/office/drawing/2014/main" id="{90C1288E-805E-4E03-8E5B-A48C677974DC}"/>
              </a:ext>
            </a:extLst>
          </p:cNvPr>
          <p:cNvSpPr txBox="1"/>
          <p:nvPr/>
        </p:nvSpPr>
        <p:spPr bwMode="auto">
          <a:xfrm>
            <a:off x="4343400" y="2407155"/>
            <a:ext cx="39624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rtlCol="0" anchor="ctr" anchorCtr="0">
            <a:spAutoFit/>
          </a:bodyPr>
          <a:lstStyle/>
          <a:p>
            <a:r>
              <a:rPr lang="en-US" sz="1800" dirty="0">
                <a:solidFill>
                  <a:schemeClr val="bg1"/>
                </a:solidFill>
                <a:latin typeface="Calibri"/>
                <a:cs typeface="Calibri"/>
              </a:rPr>
              <a:t>Name the classes defined by this diagram.</a:t>
            </a:r>
            <a:endParaRPr lang="en-US" dirty="0">
              <a:solidFill>
                <a:schemeClr val="bg1"/>
              </a:solidFill>
            </a:endParaRPr>
          </a:p>
        </p:txBody>
      </p:sp>
    </p:spTree>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5">
            <a:extLst>
              <a:ext uri="{FF2B5EF4-FFF2-40B4-BE49-F238E27FC236}">
                <a16:creationId xmlns:a16="http://schemas.microsoft.com/office/drawing/2014/main" id="{2778E1AA-0DEB-46DB-924E-1D1D574B7B25}"/>
              </a:ext>
            </a:extLst>
          </p:cNvPr>
          <p:cNvSpPr txBox="1">
            <a:spLocks noChangeArrowheads="1"/>
          </p:cNvSpPr>
          <p:nvPr/>
        </p:nvSpPr>
        <p:spPr bwMode="auto">
          <a:xfrm>
            <a:off x="787984" y="740057"/>
            <a:ext cx="7566025"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a:spcBef>
                <a:spcPct val="0"/>
              </a:spcBef>
              <a:buNone/>
            </a:pPr>
            <a:r>
              <a:rPr lang="en-US" altLang="en-US" sz="4400" u="sng" dirty="0">
                <a:solidFill>
                  <a:schemeClr val="bg1"/>
                </a:solidFill>
                <a:latin typeface="Arial Black"/>
                <a:cs typeface="Arial"/>
              </a:rPr>
              <a:t>OOP FOR $200</a:t>
            </a:r>
          </a:p>
        </p:txBody>
      </p:sp>
      <p:graphicFrame>
        <p:nvGraphicFramePr>
          <p:cNvPr id="7" name="Table 6">
            <a:extLst>
              <a:ext uri="{FF2B5EF4-FFF2-40B4-BE49-F238E27FC236}">
                <a16:creationId xmlns:a16="http://schemas.microsoft.com/office/drawing/2014/main" id="{22CFA5D6-F595-43DC-B4B6-86DB52E9815B}"/>
              </a:ext>
            </a:extLst>
          </p:cNvPr>
          <p:cNvGraphicFramePr>
            <a:graphicFrameLocks noGrp="1"/>
          </p:cNvGraphicFramePr>
          <p:nvPr>
            <p:extLst>
              <p:ext uri="{D42A27DB-BD31-4B8C-83A1-F6EECF244321}">
                <p14:modId xmlns:p14="http://schemas.microsoft.com/office/powerpoint/2010/main" val="918266000"/>
              </p:ext>
            </p:extLst>
          </p:nvPr>
        </p:nvGraphicFramePr>
        <p:xfrm>
          <a:off x="787985" y="3810000"/>
          <a:ext cx="1879015" cy="1483360"/>
        </p:xfrm>
        <a:graphic>
          <a:graphicData uri="http://schemas.openxmlformats.org/drawingml/2006/table">
            <a:tbl>
              <a:tblPr firstRow="1" bandRow="1">
                <a:tableStyleId>{5C22544A-7EE6-4342-B048-85BDC9FD1C3A}</a:tableStyleId>
              </a:tblPr>
              <a:tblGrid>
                <a:gridCol w="1879015">
                  <a:extLst>
                    <a:ext uri="{9D8B030D-6E8A-4147-A177-3AD203B41FA5}">
                      <a16:colId xmlns:a16="http://schemas.microsoft.com/office/drawing/2014/main" val="657072344"/>
                    </a:ext>
                  </a:extLst>
                </a:gridCol>
              </a:tblGrid>
              <a:tr h="370840">
                <a:tc>
                  <a:txBody>
                    <a:bodyPr/>
                    <a:lstStyle/>
                    <a:p>
                      <a:r>
                        <a:rPr lang="en-US" dirty="0"/>
                        <a:t>PLAYER</a:t>
                      </a:r>
                    </a:p>
                  </a:txBody>
                  <a:tcPr/>
                </a:tc>
                <a:extLst>
                  <a:ext uri="{0D108BD9-81ED-4DB2-BD59-A6C34878D82A}">
                    <a16:rowId xmlns:a16="http://schemas.microsoft.com/office/drawing/2014/main" val="1252896207"/>
                  </a:ext>
                </a:extLst>
              </a:tr>
              <a:tr h="370840">
                <a:tc>
                  <a:txBody>
                    <a:bodyPr/>
                    <a:lstStyle/>
                    <a:p>
                      <a:r>
                        <a:rPr lang="en-US" dirty="0"/>
                        <a:t>Name = Giannis</a:t>
                      </a:r>
                    </a:p>
                  </a:txBody>
                  <a:tcPr/>
                </a:tc>
                <a:extLst>
                  <a:ext uri="{0D108BD9-81ED-4DB2-BD59-A6C34878D82A}">
                    <a16:rowId xmlns:a16="http://schemas.microsoft.com/office/drawing/2014/main" val="2242571684"/>
                  </a:ext>
                </a:extLst>
              </a:tr>
              <a:tr h="370840">
                <a:tc>
                  <a:txBody>
                    <a:bodyPr/>
                    <a:lstStyle/>
                    <a:p>
                      <a:r>
                        <a:rPr lang="en-US" dirty="0"/>
                        <a:t>Height = 6.11</a:t>
                      </a:r>
                    </a:p>
                  </a:txBody>
                  <a:tcPr/>
                </a:tc>
                <a:extLst>
                  <a:ext uri="{0D108BD9-81ED-4DB2-BD59-A6C34878D82A}">
                    <a16:rowId xmlns:a16="http://schemas.microsoft.com/office/drawing/2014/main" val="13337193"/>
                  </a:ext>
                </a:extLst>
              </a:tr>
              <a:tr h="370840">
                <a:tc>
                  <a:txBody>
                    <a:bodyPr/>
                    <a:lstStyle/>
                    <a:p>
                      <a:r>
                        <a:rPr lang="en-US" dirty="0"/>
                        <a:t>Number = 34</a:t>
                      </a:r>
                    </a:p>
                  </a:txBody>
                  <a:tcPr/>
                </a:tc>
                <a:extLst>
                  <a:ext uri="{0D108BD9-81ED-4DB2-BD59-A6C34878D82A}">
                    <a16:rowId xmlns:a16="http://schemas.microsoft.com/office/drawing/2014/main" val="3081837198"/>
                  </a:ext>
                </a:extLst>
              </a:tr>
            </a:tbl>
          </a:graphicData>
        </a:graphic>
      </p:graphicFrame>
      <p:graphicFrame>
        <p:nvGraphicFramePr>
          <p:cNvPr id="8" name="Table 7">
            <a:extLst>
              <a:ext uri="{FF2B5EF4-FFF2-40B4-BE49-F238E27FC236}">
                <a16:creationId xmlns:a16="http://schemas.microsoft.com/office/drawing/2014/main" id="{81BDCAE4-A56A-4476-987B-9DF08F4CE532}"/>
              </a:ext>
            </a:extLst>
          </p:cNvPr>
          <p:cNvGraphicFramePr>
            <a:graphicFrameLocks noGrp="1"/>
          </p:cNvGraphicFramePr>
          <p:nvPr>
            <p:extLst>
              <p:ext uri="{D42A27DB-BD31-4B8C-83A1-F6EECF244321}">
                <p14:modId xmlns:p14="http://schemas.microsoft.com/office/powerpoint/2010/main" val="2871327263"/>
              </p:ext>
            </p:extLst>
          </p:nvPr>
        </p:nvGraphicFramePr>
        <p:xfrm>
          <a:off x="1549107" y="1828800"/>
          <a:ext cx="2514600" cy="1478280"/>
        </p:xfrm>
        <a:graphic>
          <a:graphicData uri="http://schemas.openxmlformats.org/drawingml/2006/table">
            <a:tbl>
              <a:tblPr firstRow="1" bandRow="1">
                <a:tableStyleId>{5C22544A-7EE6-4342-B048-85BDC9FD1C3A}</a:tableStyleId>
              </a:tblPr>
              <a:tblGrid>
                <a:gridCol w="2514600">
                  <a:extLst>
                    <a:ext uri="{9D8B030D-6E8A-4147-A177-3AD203B41FA5}">
                      <a16:colId xmlns:a16="http://schemas.microsoft.com/office/drawing/2014/main" val="657072344"/>
                    </a:ext>
                  </a:extLst>
                </a:gridCol>
              </a:tblGrid>
              <a:tr h="289274">
                <a:tc>
                  <a:txBody>
                    <a:bodyPr/>
                    <a:lstStyle/>
                    <a:p>
                      <a:r>
                        <a:rPr lang="en-US" dirty="0"/>
                        <a:t>Team</a:t>
                      </a:r>
                    </a:p>
                  </a:txBody>
                  <a:tcPr/>
                </a:tc>
                <a:extLst>
                  <a:ext uri="{0D108BD9-81ED-4DB2-BD59-A6C34878D82A}">
                    <a16:rowId xmlns:a16="http://schemas.microsoft.com/office/drawing/2014/main" val="1252896207"/>
                  </a:ext>
                </a:extLst>
              </a:tr>
              <a:tr h="370840">
                <a:tc>
                  <a:txBody>
                    <a:bodyPr/>
                    <a:lstStyle/>
                    <a:p>
                      <a:r>
                        <a:rPr lang="en-US" dirty="0"/>
                        <a:t>Type = basketball</a:t>
                      </a:r>
                    </a:p>
                  </a:txBody>
                  <a:tcPr/>
                </a:tc>
                <a:extLst>
                  <a:ext uri="{0D108BD9-81ED-4DB2-BD59-A6C34878D82A}">
                    <a16:rowId xmlns:a16="http://schemas.microsoft.com/office/drawing/2014/main" val="2242571684"/>
                  </a:ext>
                </a:extLst>
              </a:tr>
              <a:tr h="370840">
                <a:tc>
                  <a:txBody>
                    <a:bodyPr/>
                    <a:lstStyle/>
                    <a:p>
                      <a:r>
                        <a:rPr lang="en-US" dirty="0"/>
                        <a:t>Name = Bucks</a:t>
                      </a:r>
                    </a:p>
                  </a:txBody>
                  <a:tcPr/>
                </a:tc>
                <a:extLst>
                  <a:ext uri="{0D108BD9-81ED-4DB2-BD59-A6C34878D82A}">
                    <a16:rowId xmlns:a16="http://schemas.microsoft.com/office/drawing/2014/main" val="13337193"/>
                  </a:ext>
                </a:extLst>
              </a:tr>
              <a:tr h="370840">
                <a:tc>
                  <a:txBody>
                    <a:bodyPr/>
                    <a:lstStyle/>
                    <a:p>
                      <a:r>
                        <a:rPr lang="en-US" dirty="0"/>
                        <a:t>Location = Milwaukee</a:t>
                      </a:r>
                    </a:p>
                  </a:txBody>
                  <a:tcPr/>
                </a:tc>
                <a:extLst>
                  <a:ext uri="{0D108BD9-81ED-4DB2-BD59-A6C34878D82A}">
                    <a16:rowId xmlns:a16="http://schemas.microsoft.com/office/drawing/2014/main" val="3081837198"/>
                  </a:ext>
                </a:extLst>
              </a:tr>
            </a:tbl>
          </a:graphicData>
        </a:graphic>
      </p:graphicFrame>
      <p:graphicFrame>
        <p:nvGraphicFramePr>
          <p:cNvPr id="9" name="Table 8">
            <a:extLst>
              <a:ext uri="{FF2B5EF4-FFF2-40B4-BE49-F238E27FC236}">
                <a16:creationId xmlns:a16="http://schemas.microsoft.com/office/drawing/2014/main" id="{7EFC2868-1D8A-48DB-BFB0-8AED018C82C4}"/>
              </a:ext>
            </a:extLst>
          </p:cNvPr>
          <p:cNvGraphicFramePr>
            <a:graphicFrameLocks noGrp="1"/>
          </p:cNvGraphicFramePr>
          <p:nvPr>
            <p:extLst>
              <p:ext uri="{D42A27DB-BD31-4B8C-83A1-F6EECF244321}">
                <p14:modId xmlns:p14="http://schemas.microsoft.com/office/powerpoint/2010/main" val="2183437682"/>
              </p:ext>
            </p:extLst>
          </p:nvPr>
        </p:nvGraphicFramePr>
        <p:xfrm>
          <a:off x="3124200" y="3810000"/>
          <a:ext cx="1879015" cy="1483360"/>
        </p:xfrm>
        <a:graphic>
          <a:graphicData uri="http://schemas.openxmlformats.org/drawingml/2006/table">
            <a:tbl>
              <a:tblPr firstRow="1" bandRow="1">
                <a:tableStyleId>{5C22544A-7EE6-4342-B048-85BDC9FD1C3A}</a:tableStyleId>
              </a:tblPr>
              <a:tblGrid>
                <a:gridCol w="1879015">
                  <a:extLst>
                    <a:ext uri="{9D8B030D-6E8A-4147-A177-3AD203B41FA5}">
                      <a16:colId xmlns:a16="http://schemas.microsoft.com/office/drawing/2014/main" val="657072344"/>
                    </a:ext>
                  </a:extLst>
                </a:gridCol>
              </a:tblGrid>
              <a:tr h="370840">
                <a:tc>
                  <a:txBody>
                    <a:bodyPr/>
                    <a:lstStyle/>
                    <a:p>
                      <a:r>
                        <a:rPr lang="en-US" dirty="0"/>
                        <a:t>PLAYER</a:t>
                      </a:r>
                    </a:p>
                  </a:txBody>
                  <a:tcPr/>
                </a:tc>
                <a:extLst>
                  <a:ext uri="{0D108BD9-81ED-4DB2-BD59-A6C34878D82A}">
                    <a16:rowId xmlns:a16="http://schemas.microsoft.com/office/drawing/2014/main" val="1252896207"/>
                  </a:ext>
                </a:extLst>
              </a:tr>
              <a:tr h="370840">
                <a:tc>
                  <a:txBody>
                    <a:bodyPr/>
                    <a:lstStyle/>
                    <a:p>
                      <a:r>
                        <a:rPr lang="en-US" dirty="0"/>
                        <a:t>Name = </a:t>
                      </a:r>
                      <a:r>
                        <a:rPr lang="en-US" dirty="0" err="1"/>
                        <a:t>Khris</a:t>
                      </a:r>
                      <a:endParaRPr lang="en-US" dirty="0"/>
                    </a:p>
                  </a:txBody>
                  <a:tcPr/>
                </a:tc>
                <a:extLst>
                  <a:ext uri="{0D108BD9-81ED-4DB2-BD59-A6C34878D82A}">
                    <a16:rowId xmlns:a16="http://schemas.microsoft.com/office/drawing/2014/main" val="2242571684"/>
                  </a:ext>
                </a:extLst>
              </a:tr>
              <a:tr h="370840">
                <a:tc>
                  <a:txBody>
                    <a:bodyPr/>
                    <a:lstStyle/>
                    <a:p>
                      <a:r>
                        <a:rPr lang="en-US" dirty="0"/>
                        <a:t>Height = 6.8</a:t>
                      </a:r>
                    </a:p>
                  </a:txBody>
                  <a:tcPr/>
                </a:tc>
                <a:extLst>
                  <a:ext uri="{0D108BD9-81ED-4DB2-BD59-A6C34878D82A}">
                    <a16:rowId xmlns:a16="http://schemas.microsoft.com/office/drawing/2014/main" val="13337193"/>
                  </a:ext>
                </a:extLst>
              </a:tr>
              <a:tr h="370840">
                <a:tc>
                  <a:txBody>
                    <a:bodyPr/>
                    <a:lstStyle/>
                    <a:p>
                      <a:r>
                        <a:rPr lang="en-US" dirty="0"/>
                        <a:t>Number = 22</a:t>
                      </a:r>
                    </a:p>
                  </a:txBody>
                  <a:tcPr/>
                </a:tc>
                <a:extLst>
                  <a:ext uri="{0D108BD9-81ED-4DB2-BD59-A6C34878D82A}">
                    <a16:rowId xmlns:a16="http://schemas.microsoft.com/office/drawing/2014/main" val="3081837198"/>
                  </a:ext>
                </a:extLst>
              </a:tr>
            </a:tbl>
          </a:graphicData>
        </a:graphic>
      </p:graphicFrame>
      <p:cxnSp>
        <p:nvCxnSpPr>
          <p:cNvPr id="10" name="Straight Connector 9">
            <a:extLst>
              <a:ext uri="{FF2B5EF4-FFF2-40B4-BE49-F238E27FC236}">
                <a16:creationId xmlns:a16="http://schemas.microsoft.com/office/drawing/2014/main" id="{ED33ECBF-A201-424E-AFCE-808E498BD6BB}"/>
              </a:ext>
            </a:extLst>
          </p:cNvPr>
          <p:cNvCxnSpPr>
            <a:cxnSpLocks/>
            <a:stCxn id="8" idx="2"/>
            <a:endCxn id="7" idx="0"/>
          </p:cNvCxnSpPr>
          <p:nvPr/>
        </p:nvCxnSpPr>
        <p:spPr bwMode="auto">
          <a:xfrm flipH="1">
            <a:off x="1727492" y="3307080"/>
            <a:ext cx="1078915" cy="502920"/>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BC6ABE4F-1EF1-4633-859F-E203186FBA87}"/>
              </a:ext>
            </a:extLst>
          </p:cNvPr>
          <p:cNvCxnSpPr>
            <a:stCxn id="8" idx="2"/>
            <a:endCxn id="9" idx="0"/>
          </p:cNvCxnSpPr>
          <p:nvPr/>
        </p:nvCxnSpPr>
        <p:spPr bwMode="auto">
          <a:xfrm>
            <a:off x="2806407" y="3307080"/>
            <a:ext cx="1257300" cy="50292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 name="TextBox 11">
            <a:extLst>
              <a:ext uri="{FF2B5EF4-FFF2-40B4-BE49-F238E27FC236}">
                <a16:creationId xmlns:a16="http://schemas.microsoft.com/office/drawing/2014/main" id="{BE744F12-4DC2-4523-9784-13FBB0AF7E83}"/>
              </a:ext>
            </a:extLst>
          </p:cNvPr>
          <p:cNvSpPr txBox="1"/>
          <p:nvPr/>
        </p:nvSpPr>
        <p:spPr bwMode="auto">
          <a:xfrm>
            <a:off x="4343400" y="2545654"/>
            <a:ext cx="39624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rtlCol="0" anchor="ctr" anchorCtr="0">
            <a:spAutoFit/>
          </a:bodyPr>
          <a:lstStyle/>
          <a:p>
            <a:r>
              <a:rPr lang="en-US" sz="1800" dirty="0">
                <a:solidFill>
                  <a:schemeClr val="bg1"/>
                </a:solidFill>
                <a:latin typeface="Calibri"/>
                <a:cs typeface="Calibri"/>
              </a:rPr>
              <a:t>Team and PLAYER classes</a:t>
            </a:r>
            <a:endParaRPr lang="en-US" dirty="0">
              <a:solidFill>
                <a:schemeClr val="bg1"/>
              </a:solidFill>
            </a:endParaRPr>
          </a:p>
        </p:txBody>
      </p:sp>
    </p:spTree>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extBox 5"/>
          <p:cNvSpPr txBox="1">
            <a:spLocks noChangeArrowheads="1"/>
          </p:cNvSpPr>
          <p:nvPr/>
        </p:nvSpPr>
        <p:spPr bwMode="auto">
          <a:xfrm>
            <a:off x="806646" y="702734"/>
            <a:ext cx="7566025"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a:spcBef>
                <a:spcPct val="0"/>
              </a:spcBef>
              <a:buNone/>
            </a:pPr>
            <a:r>
              <a:rPr lang="en-US" altLang="en-US" sz="4400" u="sng" dirty="0">
                <a:solidFill>
                  <a:schemeClr val="bg1"/>
                </a:solidFill>
                <a:latin typeface="Arial Black"/>
                <a:cs typeface="Arial"/>
              </a:rPr>
              <a:t>OOP FOR $300</a:t>
            </a:r>
          </a:p>
        </p:txBody>
      </p:sp>
      <p:sp>
        <p:nvSpPr>
          <p:cNvPr id="7" name="Content Placeholder 4">
            <a:extLst>
              <a:ext uri="{FF2B5EF4-FFF2-40B4-BE49-F238E27FC236}">
                <a16:creationId xmlns:a16="http://schemas.microsoft.com/office/drawing/2014/main" id="{D9DC13E3-438E-42BD-AA44-8F8C4A3F9C83}"/>
              </a:ext>
            </a:extLst>
          </p:cNvPr>
          <p:cNvSpPr txBox="1">
            <a:spLocks/>
          </p:cNvSpPr>
          <p:nvPr/>
        </p:nvSpPr>
        <p:spPr>
          <a:xfrm>
            <a:off x="457200" y="1314184"/>
            <a:ext cx="8229600" cy="4324615"/>
          </a:xfrm>
          <a:prstGeom prst="rect">
            <a:avLst/>
          </a:prstGeom>
          <a:noFill/>
          <a:ln>
            <a:noFill/>
          </a:ln>
        </p:spPr>
        <p:txBody>
          <a:bodyPr spcFirstLastPara="1" wrap="square" lIns="91425" tIns="91425" rIns="91425" bIns="91425" numCol="2" anchor="t" anchorCtr="0">
            <a:noAutofit/>
          </a:bodyPr>
          <a:lstStyle>
            <a:defPPr marR="0" lvl="0" algn="l" rtl="0">
              <a:lnSpc>
                <a:spcPct val="100000"/>
              </a:lnSpc>
              <a:spcBef>
                <a:spcPts val="0"/>
              </a:spcBef>
              <a:spcAft>
                <a:spcPts val="0"/>
              </a:spcAft>
            </a:defPPr>
            <a:lvl1pPr marL="457200" marR="0" lvl="0" indent="-228600" algn="l" rtl="0">
              <a:lnSpc>
                <a:spcPct val="90000"/>
              </a:lnSpc>
              <a:spcBef>
                <a:spcPts val="10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228600">
              <a:lnSpc>
                <a:spcPct val="100000"/>
              </a:lnSpc>
              <a:spcBef>
                <a:spcPts val="0"/>
              </a:spcBef>
            </a:pPr>
            <a:r>
              <a:rPr lang="en-US" sz="1800" dirty="0">
                <a:solidFill>
                  <a:schemeClr val="bg1"/>
                </a:solidFill>
                <a:latin typeface="Calibri" charset="0"/>
              </a:rPr>
              <a:t>  public Class Height {</a:t>
            </a:r>
          </a:p>
          <a:p>
            <a:pPr marL="228600">
              <a:lnSpc>
                <a:spcPct val="100000"/>
              </a:lnSpc>
              <a:spcBef>
                <a:spcPts val="0"/>
              </a:spcBef>
            </a:pPr>
            <a:r>
              <a:rPr lang="en-US" sz="1800" dirty="0">
                <a:solidFill>
                  <a:schemeClr val="bg1"/>
                </a:solidFill>
                <a:latin typeface="Calibri" charset="0"/>
              </a:rPr>
              <a:t>     private int inches;</a:t>
            </a:r>
          </a:p>
          <a:p>
            <a:pPr marL="228600">
              <a:lnSpc>
                <a:spcPct val="100000"/>
              </a:lnSpc>
              <a:spcBef>
                <a:spcPts val="0"/>
              </a:spcBef>
            </a:pPr>
            <a:r>
              <a:rPr lang="en-US" sz="1800" dirty="0">
                <a:solidFill>
                  <a:schemeClr val="bg1"/>
                </a:solidFill>
                <a:latin typeface="Calibri" charset="0"/>
              </a:rPr>
              <a:t>     private int feet;</a:t>
            </a:r>
          </a:p>
          <a:p>
            <a:pPr marL="228600">
              <a:lnSpc>
                <a:spcPct val="100000"/>
              </a:lnSpc>
              <a:spcBef>
                <a:spcPts val="0"/>
              </a:spcBef>
            </a:pPr>
            <a:endParaRPr lang="en-US" sz="1800" dirty="0">
              <a:solidFill>
                <a:schemeClr val="bg1"/>
              </a:solidFill>
              <a:latin typeface="Calibri" charset="0"/>
            </a:endParaRPr>
          </a:p>
          <a:p>
            <a:pPr marL="228600">
              <a:lnSpc>
                <a:spcPct val="100000"/>
              </a:lnSpc>
              <a:spcBef>
                <a:spcPts val="0"/>
              </a:spcBef>
            </a:pPr>
            <a:r>
              <a:rPr lang="en-US" sz="1800" dirty="0">
                <a:solidFill>
                  <a:schemeClr val="bg1"/>
                </a:solidFill>
                <a:latin typeface="Calibri" charset="0"/>
              </a:rPr>
              <a:t>        public Height (int feet, int inches){</a:t>
            </a:r>
            <a:br>
              <a:rPr lang="en-US" sz="1800" dirty="0">
                <a:solidFill>
                  <a:schemeClr val="bg1"/>
                </a:solidFill>
                <a:latin typeface="Calibri" charset="0"/>
              </a:rPr>
            </a:br>
            <a:r>
              <a:rPr lang="en-US" sz="1800" dirty="0">
                <a:solidFill>
                  <a:schemeClr val="bg1"/>
                </a:solidFill>
                <a:latin typeface="Calibri" charset="0"/>
              </a:rPr>
              <a:t>      </a:t>
            </a:r>
            <a:r>
              <a:rPr lang="en-US" sz="1800" dirty="0" err="1">
                <a:solidFill>
                  <a:schemeClr val="bg1"/>
                </a:solidFill>
                <a:latin typeface="Calibri" charset="0"/>
              </a:rPr>
              <a:t>this.feet</a:t>
            </a:r>
            <a:r>
              <a:rPr lang="en-US" sz="1800" dirty="0">
                <a:solidFill>
                  <a:schemeClr val="bg1"/>
                </a:solidFill>
                <a:latin typeface="Calibri" charset="0"/>
              </a:rPr>
              <a:t> = feet;</a:t>
            </a:r>
            <a:br>
              <a:rPr lang="en-US" sz="1800" dirty="0">
                <a:solidFill>
                  <a:schemeClr val="bg1"/>
                </a:solidFill>
                <a:latin typeface="Calibri" charset="0"/>
              </a:rPr>
            </a:br>
            <a:r>
              <a:rPr lang="en-US" sz="1800" dirty="0">
                <a:solidFill>
                  <a:schemeClr val="bg1"/>
                </a:solidFill>
                <a:latin typeface="Calibri" charset="0"/>
              </a:rPr>
              <a:t>      </a:t>
            </a:r>
            <a:r>
              <a:rPr lang="en-US" sz="1800" dirty="0" err="1">
                <a:solidFill>
                  <a:schemeClr val="bg1"/>
                </a:solidFill>
                <a:latin typeface="Calibri" charset="0"/>
              </a:rPr>
              <a:t>this.inches</a:t>
            </a:r>
            <a:r>
              <a:rPr lang="en-US" sz="1800" dirty="0">
                <a:solidFill>
                  <a:schemeClr val="bg1"/>
                </a:solidFill>
                <a:latin typeface="Calibri" charset="0"/>
              </a:rPr>
              <a:t> = inches;</a:t>
            </a:r>
            <a:br>
              <a:rPr lang="en-US" sz="1800" dirty="0">
                <a:solidFill>
                  <a:schemeClr val="bg1"/>
                </a:solidFill>
                <a:latin typeface="Calibri" charset="0"/>
              </a:rPr>
            </a:br>
            <a:r>
              <a:rPr lang="en-US" sz="1800" dirty="0">
                <a:solidFill>
                  <a:schemeClr val="bg1"/>
                </a:solidFill>
                <a:latin typeface="Calibri" charset="0"/>
              </a:rPr>
              <a:t>    }</a:t>
            </a:r>
            <a:br>
              <a:rPr lang="en-US" sz="1800" dirty="0">
                <a:solidFill>
                  <a:schemeClr val="bg1"/>
                </a:solidFill>
                <a:latin typeface="Calibri" charset="0"/>
              </a:rPr>
            </a:br>
            <a:r>
              <a:rPr lang="en-US" sz="1800" dirty="0">
                <a:solidFill>
                  <a:schemeClr val="bg1"/>
                </a:solidFill>
                <a:latin typeface="Calibri" charset="0"/>
              </a:rPr>
              <a:t>    public int </a:t>
            </a:r>
            <a:r>
              <a:rPr lang="en-US" sz="1800" dirty="0" err="1">
                <a:solidFill>
                  <a:schemeClr val="bg1"/>
                </a:solidFill>
                <a:latin typeface="Calibri" charset="0"/>
              </a:rPr>
              <a:t>convertHeight</a:t>
            </a:r>
            <a:r>
              <a:rPr lang="en-US" sz="1800" dirty="0">
                <a:solidFill>
                  <a:schemeClr val="bg1"/>
                </a:solidFill>
                <a:latin typeface="Calibri" charset="0"/>
              </a:rPr>
              <a:t> () {</a:t>
            </a:r>
            <a:br>
              <a:rPr lang="en-US" sz="1800" dirty="0">
                <a:solidFill>
                  <a:schemeClr val="bg1"/>
                </a:solidFill>
                <a:latin typeface="Calibri" charset="0"/>
              </a:rPr>
            </a:br>
            <a:r>
              <a:rPr lang="en-US" sz="1800" dirty="0">
                <a:solidFill>
                  <a:schemeClr val="bg1"/>
                </a:solidFill>
                <a:latin typeface="Calibri" charset="0"/>
              </a:rPr>
              <a:t>       return </a:t>
            </a:r>
            <a:r>
              <a:rPr lang="en-US" sz="1800" dirty="0" err="1">
                <a:solidFill>
                  <a:schemeClr val="bg1"/>
                </a:solidFill>
                <a:latin typeface="Calibri" charset="0"/>
              </a:rPr>
              <a:t>doMath</a:t>
            </a:r>
            <a:r>
              <a:rPr lang="en-US" sz="1800" dirty="0">
                <a:solidFill>
                  <a:schemeClr val="bg1"/>
                </a:solidFill>
                <a:latin typeface="Calibri" charset="0"/>
              </a:rPr>
              <a:t>();</a:t>
            </a:r>
            <a:br>
              <a:rPr lang="en-US" sz="1800" dirty="0">
                <a:solidFill>
                  <a:schemeClr val="bg1"/>
                </a:solidFill>
                <a:latin typeface="Calibri" charset="0"/>
              </a:rPr>
            </a:br>
            <a:r>
              <a:rPr lang="en-US" sz="1800" dirty="0">
                <a:solidFill>
                  <a:schemeClr val="bg1"/>
                </a:solidFill>
                <a:latin typeface="Calibri" charset="0"/>
              </a:rPr>
              <a:t>    }       </a:t>
            </a:r>
          </a:p>
          <a:p>
            <a:pPr marL="228600">
              <a:lnSpc>
                <a:spcPct val="100000"/>
              </a:lnSpc>
              <a:spcBef>
                <a:spcPts val="0"/>
              </a:spcBef>
            </a:pPr>
            <a:r>
              <a:rPr lang="en-US" sz="1800" dirty="0">
                <a:solidFill>
                  <a:schemeClr val="bg1"/>
                </a:solidFill>
                <a:latin typeface="Calibri" charset="0"/>
              </a:rPr>
              <a:t>         public static int </a:t>
            </a:r>
            <a:r>
              <a:rPr lang="en-US" sz="1800" dirty="0" err="1">
                <a:solidFill>
                  <a:schemeClr val="bg1"/>
                </a:solidFill>
                <a:latin typeface="Calibri" charset="0"/>
              </a:rPr>
              <a:t>doMath</a:t>
            </a:r>
            <a:r>
              <a:rPr lang="en-US" sz="1800" dirty="0">
                <a:solidFill>
                  <a:schemeClr val="bg1"/>
                </a:solidFill>
                <a:latin typeface="Calibri" charset="0"/>
              </a:rPr>
              <a:t> (){</a:t>
            </a:r>
            <a:br>
              <a:rPr lang="en-US" sz="1800" dirty="0">
                <a:solidFill>
                  <a:schemeClr val="bg1"/>
                </a:solidFill>
                <a:latin typeface="Calibri" charset="0"/>
              </a:rPr>
            </a:br>
            <a:r>
              <a:rPr lang="en-US" sz="1800" dirty="0">
                <a:solidFill>
                  <a:schemeClr val="bg1"/>
                </a:solidFill>
                <a:latin typeface="Calibri" charset="0"/>
              </a:rPr>
              <a:t>       return feet*12 + inches;</a:t>
            </a:r>
            <a:br>
              <a:rPr lang="en-US" sz="1800" dirty="0">
                <a:solidFill>
                  <a:schemeClr val="bg1"/>
                </a:solidFill>
                <a:latin typeface="Calibri" charset="0"/>
              </a:rPr>
            </a:br>
            <a:r>
              <a:rPr lang="en-US" sz="1800" dirty="0">
                <a:solidFill>
                  <a:schemeClr val="bg1"/>
                </a:solidFill>
                <a:latin typeface="Calibri" charset="0"/>
              </a:rPr>
              <a:t>   }</a:t>
            </a:r>
          </a:p>
          <a:p>
            <a:pPr marL="228600">
              <a:lnSpc>
                <a:spcPct val="100000"/>
              </a:lnSpc>
              <a:spcBef>
                <a:spcPts val="0"/>
              </a:spcBef>
            </a:pPr>
            <a:r>
              <a:rPr lang="en-US" sz="1800" dirty="0">
                <a:solidFill>
                  <a:schemeClr val="bg1"/>
                </a:solidFill>
                <a:latin typeface="Calibri" charset="0"/>
              </a:rPr>
              <a:t>  }</a:t>
            </a:r>
          </a:p>
          <a:p>
            <a:pPr marL="228600">
              <a:lnSpc>
                <a:spcPct val="100000"/>
              </a:lnSpc>
              <a:spcBef>
                <a:spcPts val="0"/>
              </a:spcBef>
            </a:pPr>
            <a:r>
              <a:rPr lang="en-US" sz="1800" b="1" dirty="0">
                <a:solidFill>
                  <a:schemeClr val="bg1"/>
                </a:solidFill>
                <a:latin typeface="Calibri" charset="0"/>
              </a:rPr>
              <a:t>Which of the following statements about the class above is true?</a:t>
            </a:r>
          </a:p>
          <a:p>
            <a:pPr marL="228600">
              <a:lnSpc>
                <a:spcPct val="100000"/>
              </a:lnSpc>
              <a:spcBef>
                <a:spcPts val="0"/>
              </a:spcBef>
            </a:pPr>
            <a:endParaRPr lang="en-US" sz="1800" b="1" dirty="0">
              <a:solidFill>
                <a:schemeClr val="bg1"/>
              </a:solidFill>
              <a:latin typeface="Calibri" charset="0"/>
            </a:endParaRPr>
          </a:p>
          <a:p>
            <a:pPr marL="228600">
              <a:lnSpc>
                <a:spcPct val="100000"/>
              </a:lnSpc>
              <a:spcBef>
                <a:spcPts val="0"/>
              </a:spcBef>
            </a:pPr>
            <a:r>
              <a:rPr lang="en-US" sz="1800" dirty="0">
                <a:solidFill>
                  <a:schemeClr val="bg1"/>
                </a:solidFill>
                <a:latin typeface="Calibri" charset="0"/>
              </a:rPr>
              <a:t>A) We'd reach the singularity</a:t>
            </a:r>
          </a:p>
          <a:p>
            <a:pPr marL="228600">
              <a:lnSpc>
                <a:spcPct val="100000"/>
              </a:lnSpc>
              <a:spcBef>
                <a:spcPts val="0"/>
              </a:spcBef>
            </a:pPr>
            <a:r>
              <a:rPr lang="en-US" sz="1800" dirty="0">
                <a:solidFill>
                  <a:schemeClr val="bg1"/>
                </a:solidFill>
                <a:latin typeface="Calibri" charset="0"/>
              </a:rPr>
              <a:t>B) A compile time error would occur since a static method uses non-static variables</a:t>
            </a:r>
          </a:p>
          <a:p>
            <a:pPr marL="228600">
              <a:lnSpc>
                <a:spcPct val="100000"/>
              </a:lnSpc>
              <a:spcBef>
                <a:spcPts val="0"/>
              </a:spcBef>
            </a:pPr>
            <a:r>
              <a:rPr lang="en-US" sz="1800" dirty="0">
                <a:solidFill>
                  <a:schemeClr val="bg1"/>
                </a:solidFill>
                <a:latin typeface="Calibri" charset="0"/>
              </a:rPr>
              <a:t>C) A compile time error would occur because a static method exists in a non-static class</a:t>
            </a:r>
          </a:p>
          <a:p>
            <a:pPr marL="228600">
              <a:lnSpc>
                <a:spcPct val="100000"/>
              </a:lnSpc>
              <a:spcBef>
                <a:spcPts val="0"/>
              </a:spcBef>
            </a:pPr>
            <a:r>
              <a:rPr lang="en-US" sz="1800" dirty="0">
                <a:solidFill>
                  <a:schemeClr val="bg1"/>
                </a:solidFill>
                <a:latin typeface="Calibri" charset="0"/>
              </a:rPr>
              <a:t>D) If </a:t>
            </a:r>
            <a:r>
              <a:rPr lang="en-US" sz="1800" dirty="0" err="1">
                <a:solidFill>
                  <a:schemeClr val="bg1"/>
                </a:solidFill>
                <a:latin typeface="Calibri" charset="0"/>
              </a:rPr>
              <a:t>Height.doMath</a:t>
            </a:r>
            <a:r>
              <a:rPr lang="en-US" sz="1800" dirty="0">
                <a:solidFill>
                  <a:schemeClr val="bg1"/>
                </a:solidFill>
                <a:latin typeface="Calibri" charset="0"/>
              </a:rPr>
              <a:t>() were called from a different class, the height in inches would be returned</a:t>
            </a:r>
          </a:p>
        </p:txBody>
      </p:sp>
    </p:spTree>
  </p:cSld>
  <p:clrMapOvr>
    <a:masterClrMapping/>
  </p:clrMapOvr>
  <p:transition spd="slow">
    <p:zoom/>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5">
            <a:extLst>
              <a:ext uri="{FF2B5EF4-FFF2-40B4-BE49-F238E27FC236}">
                <a16:creationId xmlns:a16="http://schemas.microsoft.com/office/drawing/2014/main" id="{51950AFD-9CD7-4BE3-8D70-F478D07D7F8C}"/>
              </a:ext>
            </a:extLst>
          </p:cNvPr>
          <p:cNvSpPr txBox="1">
            <a:spLocks noChangeArrowheads="1"/>
          </p:cNvSpPr>
          <p:nvPr/>
        </p:nvSpPr>
        <p:spPr bwMode="auto">
          <a:xfrm>
            <a:off x="806645" y="702733"/>
            <a:ext cx="7566025"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a:spcBef>
                <a:spcPct val="0"/>
              </a:spcBef>
              <a:buNone/>
            </a:pPr>
            <a:r>
              <a:rPr lang="en-US" altLang="en-US" sz="4400" u="sng" dirty="0">
                <a:solidFill>
                  <a:schemeClr val="bg1"/>
                </a:solidFill>
                <a:latin typeface="Arial Black"/>
                <a:cs typeface="Arial"/>
              </a:rPr>
              <a:t>OOP FOR $300</a:t>
            </a:r>
          </a:p>
        </p:txBody>
      </p:sp>
      <p:sp>
        <p:nvSpPr>
          <p:cNvPr id="5" name="Content Placeholder 4">
            <a:extLst>
              <a:ext uri="{FF2B5EF4-FFF2-40B4-BE49-F238E27FC236}">
                <a16:creationId xmlns:a16="http://schemas.microsoft.com/office/drawing/2014/main" id="{7F5F3447-C7E9-4AA7-BC92-541346FED948}"/>
              </a:ext>
            </a:extLst>
          </p:cNvPr>
          <p:cNvSpPr txBox="1">
            <a:spLocks/>
          </p:cNvSpPr>
          <p:nvPr/>
        </p:nvSpPr>
        <p:spPr>
          <a:xfrm>
            <a:off x="457200" y="1314184"/>
            <a:ext cx="8229600" cy="4324615"/>
          </a:xfrm>
          <a:prstGeom prst="rect">
            <a:avLst/>
          </a:prstGeom>
          <a:noFill/>
          <a:ln>
            <a:noFill/>
          </a:ln>
        </p:spPr>
        <p:txBody>
          <a:bodyPr spcFirstLastPara="1" wrap="square" lIns="91425" tIns="91425" rIns="91425" bIns="91425" numCol="2" anchor="t" anchorCtr="0">
            <a:noAutofit/>
          </a:bodyPr>
          <a:lstStyle>
            <a:defPPr marR="0" lvl="0" algn="l" rtl="0">
              <a:lnSpc>
                <a:spcPct val="100000"/>
              </a:lnSpc>
              <a:spcBef>
                <a:spcPts val="0"/>
              </a:spcBef>
              <a:spcAft>
                <a:spcPts val="0"/>
              </a:spcAft>
            </a:defPPr>
            <a:lvl1pPr marL="457200" marR="0" lvl="0" indent="-228600" algn="l" rtl="0">
              <a:lnSpc>
                <a:spcPct val="90000"/>
              </a:lnSpc>
              <a:spcBef>
                <a:spcPts val="10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228600">
              <a:lnSpc>
                <a:spcPct val="100000"/>
              </a:lnSpc>
              <a:spcBef>
                <a:spcPts val="0"/>
              </a:spcBef>
            </a:pPr>
            <a:r>
              <a:rPr lang="en-US" sz="1800" dirty="0">
                <a:solidFill>
                  <a:schemeClr val="bg1"/>
                </a:solidFill>
                <a:latin typeface="Calibri" charset="0"/>
              </a:rPr>
              <a:t>  public Class Height {</a:t>
            </a:r>
          </a:p>
          <a:p>
            <a:pPr marL="228600">
              <a:lnSpc>
                <a:spcPct val="100000"/>
              </a:lnSpc>
              <a:spcBef>
                <a:spcPts val="0"/>
              </a:spcBef>
            </a:pPr>
            <a:r>
              <a:rPr lang="en-US" sz="1800" dirty="0">
                <a:solidFill>
                  <a:schemeClr val="bg1"/>
                </a:solidFill>
                <a:latin typeface="Calibri" charset="0"/>
              </a:rPr>
              <a:t>     private int inches;</a:t>
            </a:r>
          </a:p>
          <a:p>
            <a:pPr marL="228600">
              <a:lnSpc>
                <a:spcPct val="100000"/>
              </a:lnSpc>
              <a:spcBef>
                <a:spcPts val="0"/>
              </a:spcBef>
            </a:pPr>
            <a:r>
              <a:rPr lang="en-US" sz="1800" dirty="0">
                <a:solidFill>
                  <a:schemeClr val="bg1"/>
                </a:solidFill>
                <a:latin typeface="Calibri" charset="0"/>
              </a:rPr>
              <a:t>     private int feet;</a:t>
            </a:r>
          </a:p>
          <a:p>
            <a:pPr marL="228600">
              <a:lnSpc>
                <a:spcPct val="100000"/>
              </a:lnSpc>
              <a:spcBef>
                <a:spcPts val="0"/>
              </a:spcBef>
            </a:pPr>
            <a:endParaRPr lang="en-US" sz="1800" dirty="0">
              <a:solidFill>
                <a:schemeClr val="bg1"/>
              </a:solidFill>
              <a:latin typeface="Calibri" charset="0"/>
            </a:endParaRPr>
          </a:p>
          <a:p>
            <a:pPr marL="228600">
              <a:lnSpc>
                <a:spcPct val="100000"/>
              </a:lnSpc>
              <a:spcBef>
                <a:spcPts val="0"/>
              </a:spcBef>
            </a:pPr>
            <a:r>
              <a:rPr lang="en-US" sz="1800" dirty="0">
                <a:solidFill>
                  <a:schemeClr val="bg1"/>
                </a:solidFill>
                <a:latin typeface="Calibri" charset="0"/>
              </a:rPr>
              <a:t>        public Height (int feet, int inches){</a:t>
            </a:r>
            <a:br>
              <a:rPr lang="en-US" sz="1800" dirty="0">
                <a:solidFill>
                  <a:schemeClr val="bg1"/>
                </a:solidFill>
                <a:latin typeface="Calibri" charset="0"/>
              </a:rPr>
            </a:br>
            <a:r>
              <a:rPr lang="en-US" sz="1800" dirty="0">
                <a:solidFill>
                  <a:schemeClr val="bg1"/>
                </a:solidFill>
                <a:latin typeface="Calibri" charset="0"/>
              </a:rPr>
              <a:t>      </a:t>
            </a:r>
            <a:r>
              <a:rPr lang="en-US" sz="1800" dirty="0" err="1">
                <a:solidFill>
                  <a:schemeClr val="bg1"/>
                </a:solidFill>
                <a:latin typeface="Calibri" charset="0"/>
              </a:rPr>
              <a:t>this.feet</a:t>
            </a:r>
            <a:r>
              <a:rPr lang="en-US" sz="1800" dirty="0">
                <a:solidFill>
                  <a:schemeClr val="bg1"/>
                </a:solidFill>
                <a:latin typeface="Calibri" charset="0"/>
              </a:rPr>
              <a:t> = feet;</a:t>
            </a:r>
            <a:br>
              <a:rPr lang="en-US" sz="1800" dirty="0">
                <a:solidFill>
                  <a:schemeClr val="bg1"/>
                </a:solidFill>
                <a:latin typeface="Calibri" charset="0"/>
              </a:rPr>
            </a:br>
            <a:r>
              <a:rPr lang="en-US" sz="1800" dirty="0">
                <a:solidFill>
                  <a:schemeClr val="bg1"/>
                </a:solidFill>
                <a:latin typeface="Calibri" charset="0"/>
              </a:rPr>
              <a:t>      </a:t>
            </a:r>
            <a:r>
              <a:rPr lang="en-US" sz="1800" dirty="0" err="1">
                <a:solidFill>
                  <a:schemeClr val="bg1"/>
                </a:solidFill>
                <a:latin typeface="Calibri" charset="0"/>
              </a:rPr>
              <a:t>this.inches</a:t>
            </a:r>
            <a:r>
              <a:rPr lang="en-US" sz="1800" dirty="0">
                <a:solidFill>
                  <a:schemeClr val="bg1"/>
                </a:solidFill>
                <a:latin typeface="Calibri" charset="0"/>
              </a:rPr>
              <a:t> = inches;</a:t>
            </a:r>
            <a:br>
              <a:rPr lang="en-US" sz="1800" dirty="0">
                <a:solidFill>
                  <a:schemeClr val="bg1"/>
                </a:solidFill>
                <a:latin typeface="Calibri" charset="0"/>
              </a:rPr>
            </a:br>
            <a:r>
              <a:rPr lang="en-US" sz="1800" dirty="0">
                <a:solidFill>
                  <a:schemeClr val="bg1"/>
                </a:solidFill>
                <a:latin typeface="Calibri" charset="0"/>
              </a:rPr>
              <a:t>    }</a:t>
            </a:r>
            <a:br>
              <a:rPr lang="en-US" sz="1800" dirty="0">
                <a:solidFill>
                  <a:schemeClr val="bg1"/>
                </a:solidFill>
                <a:latin typeface="Calibri" charset="0"/>
              </a:rPr>
            </a:br>
            <a:r>
              <a:rPr lang="en-US" sz="1800" dirty="0">
                <a:solidFill>
                  <a:schemeClr val="bg1"/>
                </a:solidFill>
                <a:latin typeface="Calibri" charset="0"/>
              </a:rPr>
              <a:t>    public int </a:t>
            </a:r>
            <a:r>
              <a:rPr lang="en-US" sz="1800" dirty="0" err="1">
                <a:solidFill>
                  <a:schemeClr val="bg1"/>
                </a:solidFill>
                <a:latin typeface="Calibri" charset="0"/>
              </a:rPr>
              <a:t>convertHeight</a:t>
            </a:r>
            <a:r>
              <a:rPr lang="en-US" sz="1800" dirty="0">
                <a:solidFill>
                  <a:schemeClr val="bg1"/>
                </a:solidFill>
                <a:latin typeface="Calibri" charset="0"/>
              </a:rPr>
              <a:t> () {</a:t>
            </a:r>
            <a:br>
              <a:rPr lang="en-US" sz="1800" dirty="0">
                <a:solidFill>
                  <a:schemeClr val="bg1"/>
                </a:solidFill>
                <a:latin typeface="Calibri" charset="0"/>
              </a:rPr>
            </a:br>
            <a:r>
              <a:rPr lang="en-US" sz="1800" dirty="0">
                <a:solidFill>
                  <a:schemeClr val="bg1"/>
                </a:solidFill>
                <a:latin typeface="Calibri" charset="0"/>
              </a:rPr>
              <a:t>       return </a:t>
            </a:r>
            <a:r>
              <a:rPr lang="en-US" sz="1800" dirty="0" err="1">
                <a:solidFill>
                  <a:schemeClr val="bg1"/>
                </a:solidFill>
                <a:latin typeface="Calibri" charset="0"/>
              </a:rPr>
              <a:t>doMath</a:t>
            </a:r>
            <a:r>
              <a:rPr lang="en-US" sz="1800" dirty="0">
                <a:solidFill>
                  <a:schemeClr val="bg1"/>
                </a:solidFill>
                <a:latin typeface="Calibri" charset="0"/>
              </a:rPr>
              <a:t>();</a:t>
            </a:r>
            <a:br>
              <a:rPr lang="en-US" sz="1800" dirty="0">
                <a:solidFill>
                  <a:schemeClr val="bg1"/>
                </a:solidFill>
                <a:latin typeface="Calibri" charset="0"/>
              </a:rPr>
            </a:br>
            <a:r>
              <a:rPr lang="en-US" sz="1800" dirty="0">
                <a:solidFill>
                  <a:schemeClr val="bg1"/>
                </a:solidFill>
                <a:latin typeface="Calibri" charset="0"/>
              </a:rPr>
              <a:t>    }       </a:t>
            </a:r>
          </a:p>
          <a:p>
            <a:pPr marL="228600">
              <a:lnSpc>
                <a:spcPct val="100000"/>
              </a:lnSpc>
              <a:spcBef>
                <a:spcPts val="0"/>
              </a:spcBef>
            </a:pPr>
            <a:r>
              <a:rPr lang="en-US" sz="1800" dirty="0">
                <a:solidFill>
                  <a:schemeClr val="bg1"/>
                </a:solidFill>
                <a:latin typeface="Calibri" charset="0"/>
              </a:rPr>
              <a:t>         public static int </a:t>
            </a:r>
            <a:r>
              <a:rPr lang="en-US" sz="1800" dirty="0" err="1">
                <a:solidFill>
                  <a:schemeClr val="bg1"/>
                </a:solidFill>
                <a:latin typeface="Calibri" charset="0"/>
              </a:rPr>
              <a:t>doMath</a:t>
            </a:r>
            <a:r>
              <a:rPr lang="en-US" sz="1800" dirty="0">
                <a:solidFill>
                  <a:schemeClr val="bg1"/>
                </a:solidFill>
                <a:latin typeface="Calibri" charset="0"/>
              </a:rPr>
              <a:t> (){</a:t>
            </a:r>
            <a:br>
              <a:rPr lang="en-US" sz="1800" dirty="0">
                <a:solidFill>
                  <a:schemeClr val="bg1"/>
                </a:solidFill>
                <a:latin typeface="Calibri" charset="0"/>
              </a:rPr>
            </a:br>
            <a:r>
              <a:rPr lang="en-US" sz="1800" dirty="0">
                <a:solidFill>
                  <a:schemeClr val="bg1"/>
                </a:solidFill>
                <a:latin typeface="Calibri" charset="0"/>
              </a:rPr>
              <a:t>       return feet*12 + inches;</a:t>
            </a:r>
            <a:br>
              <a:rPr lang="en-US" sz="1800" dirty="0">
                <a:solidFill>
                  <a:schemeClr val="bg1"/>
                </a:solidFill>
                <a:latin typeface="Calibri" charset="0"/>
              </a:rPr>
            </a:br>
            <a:r>
              <a:rPr lang="en-US" sz="1800" dirty="0">
                <a:solidFill>
                  <a:schemeClr val="bg1"/>
                </a:solidFill>
                <a:latin typeface="Calibri" charset="0"/>
              </a:rPr>
              <a:t>   }</a:t>
            </a:r>
          </a:p>
          <a:p>
            <a:pPr marL="228600">
              <a:lnSpc>
                <a:spcPct val="100000"/>
              </a:lnSpc>
              <a:spcBef>
                <a:spcPts val="0"/>
              </a:spcBef>
            </a:pPr>
            <a:r>
              <a:rPr lang="en-US" sz="1800" dirty="0">
                <a:solidFill>
                  <a:schemeClr val="bg1"/>
                </a:solidFill>
                <a:latin typeface="Calibri" charset="0"/>
              </a:rPr>
              <a:t>  }</a:t>
            </a:r>
          </a:p>
          <a:p>
            <a:pPr marL="228600">
              <a:lnSpc>
                <a:spcPct val="100000"/>
              </a:lnSpc>
              <a:spcBef>
                <a:spcPts val="0"/>
              </a:spcBef>
            </a:pPr>
            <a:r>
              <a:rPr lang="en-US" sz="1800" b="1" dirty="0">
                <a:solidFill>
                  <a:schemeClr val="bg1"/>
                </a:solidFill>
                <a:latin typeface="Calibri" charset="0"/>
              </a:rPr>
              <a:t>Which of the following statements about the class above is true?</a:t>
            </a:r>
          </a:p>
          <a:p>
            <a:pPr marL="228600">
              <a:lnSpc>
                <a:spcPct val="100000"/>
              </a:lnSpc>
              <a:spcBef>
                <a:spcPts val="0"/>
              </a:spcBef>
            </a:pPr>
            <a:endParaRPr lang="en-US" sz="1800" b="1" dirty="0">
              <a:solidFill>
                <a:schemeClr val="bg1"/>
              </a:solidFill>
              <a:latin typeface="Calibri" charset="0"/>
            </a:endParaRPr>
          </a:p>
          <a:p>
            <a:pPr marL="228600">
              <a:lnSpc>
                <a:spcPct val="100000"/>
              </a:lnSpc>
              <a:spcBef>
                <a:spcPts val="0"/>
              </a:spcBef>
            </a:pPr>
            <a:r>
              <a:rPr lang="en-US" sz="1800" dirty="0">
                <a:solidFill>
                  <a:schemeClr val="bg1"/>
                </a:solidFill>
                <a:latin typeface="Calibri" charset="0"/>
              </a:rPr>
              <a:t>A) We'd reach the singularity</a:t>
            </a:r>
          </a:p>
          <a:p>
            <a:pPr marL="228600">
              <a:lnSpc>
                <a:spcPct val="100000"/>
              </a:lnSpc>
              <a:spcBef>
                <a:spcPts val="0"/>
              </a:spcBef>
            </a:pPr>
            <a:r>
              <a:rPr lang="en-US" sz="1800" b="1" dirty="0">
                <a:solidFill>
                  <a:schemeClr val="bg1"/>
                </a:solidFill>
              </a:rPr>
              <a:t>B) </a:t>
            </a:r>
            <a:r>
              <a:rPr lang="en-US" sz="1800" b="1" dirty="0">
                <a:solidFill>
                  <a:srgbClr val="FFC000"/>
                </a:solidFill>
              </a:rPr>
              <a:t>A compile time error would occur since a static method uses non-static variables</a:t>
            </a:r>
          </a:p>
          <a:p>
            <a:pPr marL="228600">
              <a:lnSpc>
                <a:spcPct val="100000"/>
              </a:lnSpc>
              <a:spcBef>
                <a:spcPts val="0"/>
              </a:spcBef>
            </a:pPr>
            <a:r>
              <a:rPr lang="en-US" sz="1800" dirty="0">
                <a:solidFill>
                  <a:schemeClr val="bg1"/>
                </a:solidFill>
                <a:latin typeface="Calibri" charset="0"/>
              </a:rPr>
              <a:t>C) A compile time error would occur because a static method exists in a non-static class</a:t>
            </a:r>
          </a:p>
          <a:p>
            <a:pPr marL="228600">
              <a:lnSpc>
                <a:spcPct val="100000"/>
              </a:lnSpc>
              <a:spcBef>
                <a:spcPts val="0"/>
              </a:spcBef>
            </a:pPr>
            <a:r>
              <a:rPr lang="en-US" sz="1800" dirty="0">
                <a:solidFill>
                  <a:schemeClr val="bg1"/>
                </a:solidFill>
                <a:latin typeface="Calibri" charset="0"/>
              </a:rPr>
              <a:t>D) If </a:t>
            </a:r>
            <a:r>
              <a:rPr lang="en-US" sz="1800" dirty="0" err="1">
                <a:solidFill>
                  <a:schemeClr val="bg1"/>
                </a:solidFill>
                <a:latin typeface="Calibri" charset="0"/>
              </a:rPr>
              <a:t>Height.doMath</a:t>
            </a:r>
            <a:r>
              <a:rPr lang="en-US" sz="1800" dirty="0">
                <a:solidFill>
                  <a:schemeClr val="bg1"/>
                </a:solidFill>
                <a:latin typeface="Calibri" charset="0"/>
              </a:rPr>
              <a:t>() were called from a different class, the height in inches would be returned</a:t>
            </a:r>
          </a:p>
        </p:txBody>
      </p:sp>
    </p:spTree>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extBox 5"/>
          <p:cNvSpPr txBox="1">
            <a:spLocks noChangeArrowheads="1"/>
          </p:cNvSpPr>
          <p:nvPr/>
        </p:nvSpPr>
        <p:spPr bwMode="auto">
          <a:xfrm>
            <a:off x="778655" y="740057"/>
            <a:ext cx="7566025"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a:spcBef>
                <a:spcPct val="0"/>
              </a:spcBef>
              <a:buNone/>
            </a:pPr>
            <a:r>
              <a:rPr lang="en-US" altLang="en-US" sz="4400" u="sng" dirty="0">
                <a:solidFill>
                  <a:schemeClr val="bg1"/>
                </a:solidFill>
                <a:latin typeface="Arial Black"/>
                <a:cs typeface="Arial"/>
              </a:rPr>
              <a:t>OOP FOR $400</a:t>
            </a:r>
          </a:p>
        </p:txBody>
      </p:sp>
      <p:sp>
        <p:nvSpPr>
          <p:cNvPr id="6" name="TextBox 5">
            <a:extLst>
              <a:ext uri="{FF2B5EF4-FFF2-40B4-BE49-F238E27FC236}">
                <a16:creationId xmlns:a16="http://schemas.microsoft.com/office/drawing/2014/main" id="{EE4B8E44-3AED-425B-80DF-A91F7D14B356}"/>
              </a:ext>
            </a:extLst>
          </p:cNvPr>
          <p:cNvSpPr txBox="1"/>
          <p:nvPr/>
        </p:nvSpPr>
        <p:spPr>
          <a:xfrm>
            <a:off x="609600" y="1447800"/>
            <a:ext cx="8054009" cy="5078313"/>
          </a:xfrm>
          <a:prstGeom prst="rect">
            <a:avLst/>
          </a:prstGeom>
          <a:noFill/>
        </p:spPr>
        <p:txBody>
          <a:bodyPr wrap="square" lIns="91440" tIns="45720" rIns="91440" bIns="45720" numCol="2" rtlCol="0" anchor="t">
            <a:spAutoFit/>
          </a:bodyPr>
          <a:lstStyle/>
          <a:p>
            <a:r>
              <a:rPr lang="en-US" sz="1600" b="1" dirty="0">
                <a:solidFill>
                  <a:schemeClr val="bg1"/>
                </a:solidFill>
                <a:latin typeface="Calibri"/>
                <a:cs typeface="Calibri"/>
              </a:rPr>
              <a:t>Which of the following is an example of </a:t>
            </a:r>
            <a:r>
              <a:rPr lang="en-US" sz="1600" b="1">
                <a:solidFill>
                  <a:schemeClr val="bg1"/>
                </a:solidFill>
                <a:latin typeface="Calibri"/>
                <a:cs typeface="Calibri"/>
              </a:rPr>
              <a:t>overloading?</a:t>
            </a:r>
            <a:endParaRPr lang="en-US" sz="1600" b="1" dirty="0">
              <a:solidFill>
                <a:schemeClr val="bg1"/>
              </a:solidFill>
              <a:latin typeface="Calibri"/>
              <a:cs typeface="Calibri"/>
            </a:endParaRPr>
          </a:p>
          <a:p>
            <a:br>
              <a:rPr lang="en-US" sz="1600" dirty="0">
                <a:solidFill>
                  <a:schemeClr val="bg1"/>
                </a:solidFill>
                <a:latin typeface="Calibri" panose="020F0502020204030204" pitchFamily="34" charset="0"/>
                <a:cs typeface="Calibri" panose="020F0502020204030204" pitchFamily="34" charset="0"/>
              </a:rPr>
            </a:br>
            <a:r>
              <a:rPr lang="en-US" sz="1600" b="1" dirty="0">
                <a:solidFill>
                  <a:schemeClr val="bg1"/>
                </a:solidFill>
                <a:latin typeface="Calibri"/>
                <a:cs typeface="Calibri"/>
              </a:rPr>
              <a:t>A)  </a:t>
            </a:r>
            <a:r>
              <a:rPr lang="en-US" sz="1600" dirty="0">
                <a:solidFill>
                  <a:schemeClr val="bg1"/>
                </a:solidFill>
                <a:latin typeface="Calibri"/>
                <a:cs typeface="Calibri"/>
              </a:rPr>
              <a:t>void fun() {</a:t>
            </a:r>
          </a:p>
          <a:p>
            <a:r>
              <a:rPr lang="en-US" sz="1600" dirty="0">
                <a:solidFill>
                  <a:schemeClr val="bg1"/>
                </a:solidFill>
                <a:latin typeface="Calibri"/>
                <a:cs typeface="Calibri"/>
              </a:rPr>
              <a:t>    int a=10;</a:t>
            </a:r>
          </a:p>
          <a:p>
            <a:r>
              <a:rPr lang="en-US" sz="1600" dirty="0">
                <a:solidFill>
                  <a:schemeClr val="bg1"/>
                </a:solidFill>
                <a:latin typeface="Calibri"/>
                <a:cs typeface="Calibri"/>
              </a:rPr>
              <a:t>    </a:t>
            </a:r>
            <a:r>
              <a:rPr lang="en-US" sz="1600" dirty="0" err="1">
                <a:solidFill>
                  <a:schemeClr val="bg1"/>
                </a:solidFill>
                <a:latin typeface="Calibri"/>
                <a:cs typeface="Calibri"/>
              </a:rPr>
              <a:t>System.out.println</a:t>
            </a:r>
            <a:r>
              <a:rPr lang="en-US" sz="1600" dirty="0">
                <a:solidFill>
                  <a:schemeClr val="bg1"/>
                </a:solidFill>
                <a:latin typeface="Calibri"/>
                <a:cs typeface="Calibri"/>
              </a:rPr>
              <a:t>(a);</a:t>
            </a:r>
          </a:p>
          <a:p>
            <a:r>
              <a:rPr lang="en-US" sz="1600" dirty="0">
                <a:solidFill>
                  <a:schemeClr val="bg1"/>
                </a:solidFill>
                <a:latin typeface="Calibri"/>
                <a:cs typeface="Calibri"/>
              </a:rPr>
              <a:t>}</a:t>
            </a:r>
          </a:p>
          <a:p>
            <a:r>
              <a:rPr lang="en-US" sz="1600" dirty="0">
                <a:solidFill>
                  <a:schemeClr val="bg1"/>
                </a:solidFill>
                <a:latin typeface="Calibri"/>
                <a:cs typeface="Calibri"/>
              </a:rPr>
              <a:t>public static void main(String </a:t>
            </a:r>
            <a:r>
              <a:rPr lang="en-US" sz="1600" dirty="0" err="1">
                <a:solidFill>
                  <a:schemeClr val="bg1"/>
                </a:solidFill>
                <a:latin typeface="Calibri"/>
                <a:cs typeface="Calibri"/>
              </a:rPr>
              <a:t>args</a:t>
            </a:r>
            <a:r>
              <a:rPr lang="en-US" sz="1600" dirty="0">
                <a:solidFill>
                  <a:schemeClr val="bg1"/>
                </a:solidFill>
                <a:latin typeface="Calibri"/>
                <a:cs typeface="Calibri"/>
              </a:rPr>
              <a:t>[]) { </a:t>
            </a:r>
            <a:endParaRPr lang="en-US" sz="1600" dirty="0">
              <a:solidFill>
                <a:schemeClr val="bg1"/>
              </a:solidFill>
              <a:latin typeface="Calibri" panose="020F0502020204030204" pitchFamily="34" charset="0"/>
              <a:cs typeface="Calibri" panose="020F0502020204030204" pitchFamily="34" charset="0"/>
            </a:endParaRPr>
          </a:p>
          <a:p>
            <a:r>
              <a:rPr lang="en-US" sz="1600" dirty="0">
                <a:solidFill>
                  <a:schemeClr val="bg1"/>
                </a:solidFill>
                <a:latin typeface="Calibri"/>
                <a:cs typeface="Calibri"/>
              </a:rPr>
              <a:t>    int a; </a:t>
            </a:r>
            <a:endParaRPr lang="en-US" sz="1600" dirty="0">
              <a:solidFill>
                <a:schemeClr val="bg1"/>
              </a:solidFill>
              <a:latin typeface="Calibri" panose="020F0502020204030204" pitchFamily="34" charset="0"/>
              <a:cs typeface="Calibri" panose="020F0502020204030204" pitchFamily="34" charset="0"/>
            </a:endParaRPr>
          </a:p>
          <a:p>
            <a:r>
              <a:rPr lang="en-US" sz="1600" dirty="0">
                <a:solidFill>
                  <a:schemeClr val="bg1"/>
                </a:solidFill>
                <a:latin typeface="Calibri"/>
                <a:cs typeface="Calibri"/>
              </a:rPr>
              <a:t>    fun();</a:t>
            </a:r>
          </a:p>
          <a:p>
            <a:r>
              <a:rPr lang="en-US" sz="1600" dirty="0">
                <a:solidFill>
                  <a:schemeClr val="bg1"/>
                </a:solidFill>
                <a:latin typeface="Calibri"/>
                <a:cs typeface="Calibri"/>
              </a:rPr>
              <a:t> }</a:t>
            </a:r>
          </a:p>
          <a:p>
            <a:br>
              <a:rPr lang="en-US" sz="1600" dirty="0">
                <a:solidFill>
                  <a:schemeClr val="bg1"/>
                </a:solidFill>
                <a:latin typeface="Calibri" panose="020F0502020204030204" pitchFamily="34" charset="0"/>
                <a:cs typeface="Calibri" panose="020F0502020204030204" pitchFamily="34" charset="0"/>
              </a:rPr>
            </a:br>
            <a:r>
              <a:rPr lang="en-US" sz="1600" b="1" dirty="0">
                <a:solidFill>
                  <a:schemeClr val="bg1"/>
                </a:solidFill>
                <a:latin typeface="Calibri"/>
                <a:cs typeface="Calibri"/>
              </a:rPr>
              <a:t>B)  </a:t>
            </a:r>
            <a:r>
              <a:rPr lang="en-US" sz="1600" dirty="0">
                <a:solidFill>
                  <a:schemeClr val="bg1"/>
                </a:solidFill>
                <a:latin typeface="Calibri"/>
                <a:cs typeface="Calibri"/>
              </a:rPr>
              <a:t>class student { </a:t>
            </a:r>
            <a:endParaRPr lang="en-US" sz="1600" dirty="0">
              <a:solidFill>
                <a:schemeClr val="bg1"/>
              </a:solidFill>
              <a:latin typeface="Calibri" panose="020F0502020204030204" pitchFamily="34" charset="0"/>
              <a:cs typeface="Calibri" panose="020F0502020204030204" pitchFamily="34" charset="0"/>
            </a:endParaRPr>
          </a:p>
          <a:p>
            <a:r>
              <a:rPr lang="en-US" sz="1600" dirty="0">
                <a:solidFill>
                  <a:schemeClr val="bg1"/>
                </a:solidFill>
                <a:latin typeface="Calibri"/>
                <a:cs typeface="Calibri"/>
              </a:rPr>
              <a:t>	private int a;</a:t>
            </a:r>
          </a:p>
          <a:p>
            <a:r>
              <a:rPr lang="en-US" sz="1600" dirty="0">
                <a:solidFill>
                  <a:schemeClr val="bg1"/>
                </a:solidFill>
                <a:latin typeface="Calibri"/>
                <a:cs typeface="Calibri"/>
              </a:rPr>
              <a:t>	public int b;</a:t>
            </a:r>
          </a:p>
          <a:p>
            <a:r>
              <a:rPr lang="en-US" sz="1600" dirty="0">
                <a:solidFill>
                  <a:schemeClr val="bg1"/>
                </a:solidFill>
                <a:latin typeface="Calibri"/>
                <a:cs typeface="Calibri"/>
              </a:rPr>
              <a:t>}</a:t>
            </a:r>
          </a:p>
          <a:p>
            <a:endParaRPr lang="en-US" sz="1600" dirty="0">
              <a:solidFill>
                <a:schemeClr val="bg1"/>
              </a:solidFill>
              <a:latin typeface="Calibri" panose="020F0502020204030204" pitchFamily="34" charset="0"/>
              <a:cs typeface="Calibri" panose="020F0502020204030204" pitchFamily="34" charset="0"/>
            </a:endParaRPr>
          </a:p>
          <a:p>
            <a:endParaRPr lang="en-US" sz="1600" dirty="0">
              <a:solidFill>
                <a:schemeClr val="bg1"/>
              </a:solidFill>
              <a:latin typeface="Calibri" panose="020F0502020204030204" pitchFamily="34" charset="0"/>
              <a:cs typeface="Calibri" panose="020F0502020204030204" pitchFamily="34" charset="0"/>
            </a:endParaRPr>
          </a:p>
          <a:p>
            <a:endParaRPr lang="en-US" sz="1600" dirty="0">
              <a:solidFill>
                <a:schemeClr val="bg1"/>
              </a:solidFill>
              <a:latin typeface="Calibri" panose="020F0502020204030204" pitchFamily="34" charset="0"/>
              <a:cs typeface="Calibri" panose="020F0502020204030204" pitchFamily="34" charset="0"/>
            </a:endParaRPr>
          </a:p>
          <a:p>
            <a:endParaRPr lang="en-US" sz="1600" dirty="0">
              <a:solidFill>
                <a:schemeClr val="bg1"/>
              </a:solidFill>
              <a:latin typeface="Calibri" panose="020F0502020204030204" pitchFamily="34" charset="0"/>
              <a:cs typeface="Calibri" panose="020F0502020204030204" pitchFamily="34" charset="0"/>
            </a:endParaRPr>
          </a:p>
          <a:p>
            <a:endParaRPr lang="en-US" sz="1600" dirty="0">
              <a:solidFill>
                <a:schemeClr val="bg1"/>
              </a:solidFill>
              <a:latin typeface="Calibri" panose="020F0502020204030204" pitchFamily="34" charset="0"/>
              <a:cs typeface="Calibri" panose="020F0502020204030204" pitchFamily="34" charset="0"/>
            </a:endParaRPr>
          </a:p>
          <a:p>
            <a:endParaRPr lang="en-US" sz="1600" dirty="0">
              <a:solidFill>
                <a:schemeClr val="bg1"/>
              </a:solidFill>
              <a:latin typeface="Calibri" panose="020F0502020204030204" pitchFamily="34" charset="0"/>
              <a:cs typeface="Calibri" panose="020F0502020204030204" pitchFamily="34" charset="0"/>
            </a:endParaRPr>
          </a:p>
          <a:p>
            <a:br>
              <a:rPr lang="en-US" sz="1600">
                <a:latin typeface="Calibri" panose="020F0502020204030204" pitchFamily="34" charset="0"/>
                <a:cs typeface="Calibri" panose="020F0502020204030204" pitchFamily="34" charset="0"/>
              </a:rPr>
            </a:br>
            <a:r>
              <a:rPr lang="en-US" sz="1600" b="1" dirty="0">
                <a:solidFill>
                  <a:schemeClr val="bg1"/>
                </a:solidFill>
                <a:latin typeface="Calibri"/>
                <a:cs typeface="Calibri"/>
              </a:rPr>
              <a:t>C) </a:t>
            </a:r>
            <a:r>
              <a:rPr lang="en-US" sz="1600">
                <a:solidFill>
                  <a:schemeClr val="bg1"/>
                </a:solidFill>
                <a:latin typeface="Calibri"/>
                <a:cs typeface="Calibri"/>
              </a:rPr>
              <a:t>public</a:t>
            </a:r>
            <a:r>
              <a:rPr lang="en-US" sz="1600" dirty="0">
                <a:solidFill>
                  <a:schemeClr val="bg1"/>
                </a:solidFill>
                <a:latin typeface="Calibri"/>
                <a:cs typeface="Calibri"/>
              </a:rPr>
              <a:t> int</a:t>
            </a:r>
            <a:r>
              <a:rPr lang="en-US" sz="1600">
                <a:solidFill>
                  <a:schemeClr val="bg1"/>
                </a:solidFill>
                <a:latin typeface="Calibri"/>
                <a:cs typeface="Calibri"/>
              </a:rPr>
              <a:t> add(int</a:t>
            </a:r>
            <a:r>
              <a:rPr lang="en-US" sz="1600" dirty="0">
                <a:solidFill>
                  <a:schemeClr val="bg1"/>
                </a:solidFill>
                <a:latin typeface="Calibri"/>
                <a:cs typeface="Calibri"/>
              </a:rPr>
              <a:t> a</a:t>
            </a:r>
            <a:r>
              <a:rPr lang="en-US" sz="1600">
                <a:solidFill>
                  <a:schemeClr val="bg1"/>
                </a:solidFill>
                <a:latin typeface="Calibri"/>
                <a:cs typeface="Calibri"/>
              </a:rPr>
              <a:t>){</a:t>
            </a:r>
          </a:p>
          <a:p>
            <a:r>
              <a:rPr lang="en-US" sz="1600">
                <a:solidFill>
                  <a:schemeClr val="bg1"/>
                </a:solidFill>
                <a:latin typeface="Calibri"/>
                <a:cs typeface="Calibri"/>
              </a:rPr>
              <a:t>          return </a:t>
            </a:r>
            <a:r>
              <a:rPr lang="en-US" sz="1600" dirty="0">
                <a:solidFill>
                  <a:schemeClr val="bg1"/>
                </a:solidFill>
                <a:latin typeface="Calibri"/>
                <a:cs typeface="Calibri"/>
              </a:rPr>
              <a:t>(</a:t>
            </a:r>
            <a:r>
              <a:rPr lang="en-US" sz="1600" err="1">
                <a:solidFill>
                  <a:schemeClr val="bg1"/>
                </a:solidFill>
                <a:latin typeface="Calibri"/>
                <a:cs typeface="Calibri"/>
              </a:rPr>
              <a:t>a+a</a:t>
            </a:r>
            <a:r>
              <a:rPr lang="en-US" sz="1600" dirty="0">
                <a:solidFill>
                  <a:schemeClr val="bg1"/>
                </a:solidFill>
                <a:latin typeface="Calibri"/>
                <a:cs typeface="Calibri"/>
              </a:rPr>
              <a:t>);</a:t>
            </a:r>
          </a:p>
          <a:p>
            <a:r>
              <a:rPr lang="en-US" sz="1600" dirty="0">
                <a:solidFill>
                  <a:schemeClr val="bg1"/>
                </a:solidFill>
                <a:latin typeface="Calibri"/>
                <a:cs typeface="Calibri"/>
              </a:rPr>
              <a:t>}</a:t>
            </a:r>
            <a:endParaRPr lang="en-US" sz="1600">
              <a:solidFill>
                <a:schemeClr val="bg1"/>
              </a:solidFill>
              <a:latin typeface="Calibri"/>
              <a:cs typeface="Calibri"/>
            </a:endParaRPr>
          </a:p>
          <a:p>
            <a:r>
              <a:rPr lang="en-US" sz="1600">
                <a:solidFill>
                  <a:schemeClr val="bg1"/>
                </a:solidFill>
                <a:latin typeface="Calibri"/>
                <a:cs typeface="Calibri"/>
              </a:rPr>
              <a:t>public int add(int a, int b){</a:t>
            </a:r>
            <a:endParaRPr lang="en-US" sz="1600">
              <a:solidFill>
                <a:schemeClr val="bg1"/>
              </a:solidFill>
              <a:latin typeface="Calibri" panose="020F0502020204030204" pitchFamily="34" charset="0"/>
              <a:cs typeface="Calibri" panose="020F0502020204030204" pitchFamily="34" charset="0"/>
            </a:endParaRPr>
          </a:p>
          <a:p>
            <a:r>
              <a:rPr lang="en-US" sz="1600">
                <a:solidFill>
                  <a:schemeClr val="bg1"/>
                </a:solidFill>
                <a:latin typeface="Calibri"/>
                <a:cs typeface="Calibri"/>
              </a:rPr>
              <a:t>           return(</a:t>
            </a:r>
            <a:r>
              <a:rPr lang="en-US" sz="1600" err="1">
                <a:solidFill>
                  <a:schemeClr val="bg1"/>
                </a:solidFill>
                <a:latin typeface="Calibri"/>
                <a:cs typeface="Calibri"/>
              </a:rPr>
              <a:t>a+b</a:t>
            </a:r>
            <a:r>
              <a:rPr lang="en-US" sz="1600">
                <a:solidFill>
                  <a:schemeClr val="bg1"/>
                </a:solidFill>
                <a:latin typeface="Calibri"/>
                <a:cs typeface="Calibri"/>
              </a:rPr>
              <a:t>);</a:t>
            </a:r>
            <a:endParaRPr lang="en-US" sz="1600" dirty="0">
              <a:solidFill>
                <a:schemeClr val="bg1"/>
              </a:solidFill>
              <a:latin typeface="Calibri" panose="020F0502020204030204" pitchFamily="34" charset="0"/>
              <a:cs typeface="Calibri" panose="020F0502020204030204" pitchFamily="34" charset="0"/>
            </a:endParaRPr>
          </a:p>
          <a:p>
            <a:r>
              <a:rPr lang="en-US" sz="1600" dirty="0">
                <a:solidFill>
                  <a:schemeClr val="bg1"/>
                </a:solidFill>
                <a:latin typeface="Calibri"/>
                <a:cs typeface="Calibri"/>
              </a:rPr>
              <a:t>}</a:t>
            </a:r>
          </a:p>
          <a:p>
            <a:br>
              <a:rPr lang="en-US" sz="1600">
                <a:latin typeface="Calibri" panose="020F0502020204030204" pitchFamily="34" charset="0"/>
                <a:cs typeface="Calibri" panose="020F0502020204030204" pitchFamily="34" charset="0"/>
              </a:rPr>
            </a:br>
            <a:r>
              <a:rPr lang="en-US" sz="1600" b="1" dirty="0">
                <a:solidFill>
                  <a:schemeClr val="bg1"/>
                </a:solidFill>
                <a:latin typeface="Calibri"/>
                <a:cs typeface="Calibri"/>
              </a:rPr>
              <a:t>D) </a:t>
            </a:r>
            <a:r>
              <a:rPr lang="en-US" sz="1600" dirty="0" err="1">
                <a:solidFill>
                  <a:schemeClr val="bg1"/>
                </a:solidFill>
                <a:latin typeface="Calibri"/>
                <a:cs typeface="Calibri"/>
              </a:rPr>
              <a:t>enum</a:t>
            </a:r>
            <a:r>
              <a:rPr lang="en-US" sz="1600" dirty="0">
                <a:solidFill>
                  <a:schemeClr val="bg1"/>
                </a:solidFill>
                <a:latin typeface="Calibri"/>
                <a:cs typeface="Calibri"/>
              </a:rPr>
              <a:t> fruit { APPLE, ORANGE, GRAPE, BANANA }</a:t>
            </a:r>
          </a:p>
        </p:txBody>
      </p:sp>
    </p:spTree>
  </p:cSld>
  <p:clrMapOvr>
    <a:masterClrMapping/>
  </p:clrMapOvr>
  <p:transition spd="slow">
    <p:zoom/>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5">
            <a:extLst>
              <a:ext uri="{FF2B5EF4-FFF2-40B4-BE49-F238E27FC236}">
                <a16:creationId xmlns:a16="http://schemas.microsoft.com/office/drawing/2014/main" id="{CB98D1F3-A3F8-4A69-A414-EB09DC943404}"/>
              </a:ext>
            </a:extLst>
          </p:cNvPr>
          <p:cNvSpPr txBox="1">
            <a:spLocks noChangeArrowheads="1"/>
          </p:cNvSpPr>
          <p:nvPr/>
        </p:nvSpPr>
        <p:spPr bwMode="auto">
          <a:xfrm>
            <a:off x="778654" y="740056"/>
            <a:ext cx="7566025"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a:spcBef>
                <a:spcPct val="0"/>
              </a:spcBef>
              <a:buNone/>
            </a:pPr>
            <a:r>
              <a:rPr lang="en-US" altLang="en-US" sz="4400" u="sng" dirty="0">
                <a:solidFill>
                  <a:schemeClr val="bg1"/>
                </a:solidFill>
                <a:latin typeface="Arial Black"/>
                <a:cs typeface="Arial"/>
              </a:rPr>
              <a:t>OOP FOR $400</a:t>
            </a:r>
          </a:p>
        </p:txBody>
      </p:sp>
      <p:sp>
        <p:nvSpPr>
          <p:cNvPr id="4" name="TextBox 3">
            <a:extLst>
              <a:ext uri="{FF2B5EF4-FFF2-40B4-BE49-F238E27FC236}">
                <a16:creationId xmlns:a16="http://schemas.microsoft.com/office/drawing/2014/main" id="{BEF33EE5-6525-EBB6-4BC1-0EFBA6C0A380}"/>
              </a:ext>
            </a:extLst>
          </p:cNvPr>
          <p:cNvSpPr txBox="1"/>
          <p:nvPr/>
        </p:nvSpPr>
        <p:spPr>
          <a:xfrm>
            <a:off x="609600" y="1447800"/>
            <a:ext cx="8054009" cy="5078313"/>
          </a:xfrm>
          <a:prstGeom prst="rect">
            <a:avLst/>
          </a:prstGeom>
          <a:noFill/>
        </p:spPr>
        <p:txBody>
          <a:bodyPr wrap="square" lIns="91440" tIns="45720" rIns="91440" bIns="45720" numCol="2" rtlCol="0" anchor="t">
            <a:spAutoFit/>
          </a:bodyPr>
          <a:lstStyle/>
          <a:p>
            <a:r>
              <a:rPr lang="en-US" sz="1600" b="1">
                <a:solidFill>
                  <a:schemeClr val="bg1"/>
                </a:solidFill>
                <a:latin typeface="Calibri"/>
                <a:cs typeface="Calibri"/>
              </a:rPr>
              <a:t>Which of the following is an example of overloading?</a:t>
            </a:r>
          </a:p>
          <a:p>
            <a:br>
              <a:rPr lang="en-US" sz="1600">
                <a:solidFill>
                  <a:schemeClr val="bg1"/>
                </a:solidFill>
                <a:latin typeface="Calibri" panose="020F0502020204030204" pitchFamily="34" charset="0"/>
                <a:cs typeface="Calibri" panose="020F0502020204030204" pitchFamily="34" charset="0"/>
              </a:rPr>
            </a:br>
            <a:r>
              <a:rPr lang="en-US" sz="1600" b="1">
                <a:solidFill>
                  <a:schemeClr val="bg1"/>
                </a:solidFill>
                <a:latin typeface="Calibri"/>
                <a:cs typeface="Calibri"/>
              </a:rPr>
              <a:t>A)  </a:t>
            </a:r>
            <a:r>
              <a:rPr lang="en-US" sz="1600">
                <a:solidFill>
                  <a:schemeClr val="bg1"/>
                </a:solidFill>
                <a:latin typeface="Calibri"/>
                <a:cs typeface="Calibri"/>
              </a:rPr>
              <a:t>void fun() {</a:t>
            </a:r>
          </a:p>
          <a:p>
            <a:r>
              <a:rPr lang="en-US" sz="1600">
                <a:solidFill>
                  <a:schemeClr val="bg1"/>
                </a:solidFill>
                <a:latin typeface="Calibri"/>
                <a:cs typeface="Calibri"/>
              </a:rPr>
              <a:t>    int a=10;</a:t>
            </a:r>
          </a:p>
          <a:p>
            <a:r>
              <a:rPr lang="en-US" sz="1600">
                <a:solidFill>
                  <a:schemeClr val="bg1"/>
                </a:solidFill>
                <a:latin typeface="Calibri"/>
                <a:cs typeface="Calibri"/>
              </a:rPr>
              <a:t>    </a:t>
            </a:r>
            <a:r>
              <a:rPr lang="en-US" sz="1600" err="1">
                <a:solidFill>
                  <a:schemeClr val="bg1"/>
                </a:solidFill>
                <a:latin typeface="Calibri"/>
                <a:cs typeface="Calibri"/>
              </a:rPr>
              <a:t>System.out.println</a:t>
            </a:r>
            <a:r>
              <a:rPr lang="en-US" sz="1600">
                <a:solidFill>
                  <a:schemeClr val="bg1"/>
                </a:solidFill>
                <a:latin typeface="Calibri"/>
                <a:cs typeface="Calibri"/>
              </a:rPr>
              <a:t>(a);</a:t>
            </a:r>
          </a:p>
          <a:p>
            <a:r>
              <a:rPr lang="en-US" sz="1600">
                <a:solidFill>
                  <a:schemeClr val="bg1"/>
                </a:solidFill>
                <a:latin typeface="Calibri"/>
                <a:cs typeface="Calibri"/>
              </a:rPr>
              <a:t>}</a:t>
            </a:r>
          </a:p>
          <a:p>
            <a:r>
              <a:rPr lang="en-US" sz="1600">
                <a:solidFill>
                  <a:schemeClr val="bg1"/>
                </a:solidFill>
                <a:latin typeface="Calibri"/>
                <a:cs typeface="Calibri"/>
              </a:rPr>
              <a:t>public static void main(String </a:t>
            </a:r>
            <a:r>
              <a:rPr lang="en-US" sz="1600" err="1">
                <a:solidFill>
                  <a:schemeClr val="bg1"/>
                </a:solidFill>
                <a:latin typeface="Calibri"/>
                <a:cs typeface="Calibri"/>
              </a:rPr>
              <a:t>args</a:t>
            </a:r>
            <a:r>
              <a:rPr lang="en-US" sz="1600">
                <a:solidFill>
                  <a:schemeClr val="bg1"/>
                </a:solidFill>
                <a:latin typeface="Calibri"/>
                <a:cs typeface="Calibri"/>
              </a:rPr>
              <a:t>[]) { </a:t>
            </a:r>
            <a:endParaRPr lang="en-US" sz="1600">
              <a:solidFill>
                <a:schemeClr val="bg1"/>
              </a:solidFill>
              <a:latin typeface="Calibri" panose="020F0502020204030204" pitchFamily="34" charset="0"/>
              <a:cs typeface="Calibri" panose="020F0502020204030204" pitchFamily="34" charset="0"/>
            </a:endParaRPr>
          </a:p>
          <a:p>
            <a:r>
              <a:rPr lang="en-US" sz="1600">
                <a:solidFill>
                  <a:schemeClr val="bg1"/>
                </a:solidFill>
                <a:latin typeface="Calibri"/>
                <a:cs typeface="Calibri"/>
              </a:rPr>
              <a:t>    int a; </a:t>
            </a:r>
            <a:endParaRPr lang="en-US" sz="1600">
              <a:solidFill>
                <a:schemeClr val="bg1"/>
              </a:solidFill>
              <a:latin typeface="Calibri" panose="020F0502020204030204" pitchFamily="34" charset="0"/>
              <a:cs typeface="Calibri" panose="020F0502020204030204" pitchFamily="34" charset="0"/>
            </a:endParaRPr>
          </a:p>
          <a:p>
            <a:r>
              <a:rPr lang="en-US" sz="1600">
                <a:solidFill>
                  <a:schemeClr val="bg1"/>
                </a:solidFill>
                <a:latin typeface="Calibri"/>
                <a:cs typeface="Calibri"/>
              </a:rPr>
              <a:t>    fun();</a:t>
            </a:r>
          </a:p>
          <a:p>
            <a:r>
              <a:rPr lang="en-US" sz="1600">
                <a:solidFill>
                  <a:schemeClr val="bg1"/>
                </a:solidFill>
                <a:latin typeface="Calibri"/>
                <a:cs typeface="Calibri"/>
              </a:rPr>
              <a:t> }</a:t>
            </a:r>
          </a:p>
          <a:p>
            <a:br>
              <a:rPr lang="en-US" sz="1600">
                <a:solidFill>
                  <a:schemeClr val="bg1"/>
                </a:solidFill>
                <a:latin typeface="Calibri" panose="020F0502020204030204" pitchFamily="34" charset="0"/>
                <a:cs typeface="Calibri" panose="020F0502020204030204" pitchFamily="34" charset="0"/>
              </a:rPr>
            </a:br>
            <a:r>
              <a:rPr lang="en-US" sz="1600" b="1">
                <a:solidFill>
                  <a:schemeClr val="bg1"/>
                </a:solidFill>
                <a:latin typeface="Calibri"/>
                <a:cs typeface="Calibri"/>
              </a:rPr>
              <a:t>B)  </a:t>
            </a:r>
            <a:r>
              <a:rPr lang="en-US" sz="1600">
                <a:solidFill>
                  <a:schemeClr val="bg1"/>
                </a:solidFill>
                <a:latin typeface="Calibri"/>
                <a:cs typeface="Calibri"/>
              </a:rPr>
              <a:t>class student { </a:t>
            </a:r>
            <a:endParaRPr lang="en-US" sz="1600">
              <a:solidFill>
                <a:schemeClr val="bg1"/>
              </a:solidFill>
              <a:latin typeface="Calibri" panose="020F0502020204030204" pitchFamily="34" charset="0"/>
              <a:cs typeface="Calibri" panose="020F0502020204030204" pitchFamily="34" charset="0"/>
            </a:endParaRPr>
          </a:p>
          <a:p>
            <a:r>
              <a:rPr lang="en-US" sz="1600">
                <a:solidFill>
                  <a:schemeClr val="bg1"/>
                </a:solidFill>
                <a:latin typeface="Calibri"/>
                <a:cs typeface="Calibri"/>
              </a:rPr>
              <a:t>	private int a;</a:t>
            </a:r>
          </a:p>
          <a:p>
            <a:r>
              <a:rPr lang="en-US" sz="1600">
                <a:solidFill>
                  <a:schemeClr val="bg1"/>
                </a:solidFill>
                <a:latin typeface="Calibri"/>
                <a:cs typeface="Calibri"/>
              </a:rPr>
              <a:t>	public int b;</a:t>
            </a:r>
          </a:p>
          <a:p>
            <a:r>
              <a:rPr lang="en-US" sz="1600">
                <a:solidFill>
                  <a:schemeClr val="bg1"/>
                </a:solidFill>
                <a:latin typeface="Calibri"/>
                <a:cs typeface="Calibri"/>
              </a:rPr>
              <a:t>}</a:t>
            </a:r>
          </a:p>
          <a:p>
            <a:endParaRPr lang="en-US" sz="1600">
              <a:solidFill>
                <a:schemeClr val="bg1"/>
              </a:solidFill>
              <a:latin typeface="Calibri" panose="020F0502020204030204" pitchFamily="34" charset="0"/>
              <a:cs typeface="Calibri" panose="020F0502020204030204" pitchFamily="34" charset="0"/>
            </a:endParaRPr>
          </a:p>
          <a:p>
            <a:endParaRPr lang="en-US" sz="1600">
              <a:solidFill>
                <a:schemeClr val="bg1"/>
              </a:solidFill>
              <a:latin typeface="Calibri" panose="020F0502020204030204" pitchFamily="34" charset="0"/>
              <a:cs typeface="Calibri" panose="020F0502020204030204" pitchFamily="34" charset="0"/>
            </a:endParaRPr>
          </a:p>
          <a:p>
            <a:endParaRPr lang="en-US" sz="1600">
              <a:solidFill>
                <a:schemeClr val="bg1"/>
              </a:solidFill>
              <a:latin typeface="Calibri" panose="020F0502020204030204" pitchFamily="34" charset="0"/>
              <a:cs typeface="Calibri" panose="020F0502020204030204" pitchFamily="34" charset="0"/>
            </a:endParaRPr>
          </a:p>
          <a:p>
            <a:endParaRPr lang="en-US" sz="1600">
              <a:solidFill>
                <a:schemeClr val="bg1"/>
              </a:solidFill>
              <a:latin typeface="Calibri" panose="020F0502020204030204" pitchFamily="34" charset="0"/>
              <a:cs typeface="Calibri" panose="020F0502020204030204" pitchFamily="34" charset="0"/>
            </a:endParaRPr>
          </a:p>
          <a:p>
            <a:endParaRPr lang="en-US" sz="1600">
              <a:solidFill>
                <a:schemeClr val="bg1"/>
              </a:solidFill>
              <a:latin typeface="Calibri" panose="020F0502020204030204" pitchFamily="34" charset="0"/>
              <a:cs typeface="Calibri" panose="020F0502020204030204" pitchFamily="34" charset="0"/>
            </a:endParaRPr>
          </a:p>
          <a:p>
            <a:endParaRPr lang="en-US" sz="1600">
              <a:solidFill>
                <a:schemeClr val="bg1"/>
              </a:solidFill>
              <a:latin typeface="Calibri" panose="020F0502020204030204" pitchFamily="34" charset="0"/>
              <a:cs typeface="Calibri" panose="020F0502020204030204" pitchFamily="34" charset="0"/>
            </a:endParaRPr>
          </a:p>
          <a:p>
            <a:br>
              <a:rPr lang="en-US" sz="1600">
                <a:latin typeface="Calibri" panose="020F0502020204030204" pitchFamily="34" charset="0"/>
                <a:cs typeface="Calibri" panose="020F0502020204030204" pitchFamily="34" charset="0"/>
              </a:rPr>
            </a:br>
            <a:r>
              <a:rPr lang="en-US" sz="1600" b="1">
                <a:solidFill>
                  <a:srgbClr val="FFC000"/>
                </a:solidFill>
                <a:latin typeface="Calibri"/>
                <a:cs typeface="Calibri"/>
              </a:rPr>
              <a:t>C) public int add(int a){</a:t>
            </a:r>
          </a:p>
          <a:p>
            <a:r>
              <a:rPr lang="en-US" sz="1600" b="1">
                <a:solidFill>
                  <a:srgbClr val="FFC000"/>
                </a:solidFill>
                <a:latin typeface="Calibri"/>
                <a:cs typeface="Calibri"/>
              </a:rPr>
              <a:t>          return (</a:t>
            </a:r>
            <a:r>
              <a:rPr lang="en-US" sz="1600" b="1" err="1">
                <a:solidFill>
                  <a:srgbClr val="FFC000"/>
                </a:solidFill>
                <a:latin typeface="Calibri"/>
                <a:cs typeface="Calibri"/>
              </a:rPr>
              <a:t>a+a</a:t>
            </a:r>
            <a:r>
              <a:rPr lang="en-US" sz="1600" b="1">
                <a:solidFill>
                  <a:srgbClr val="FFC000"/>
                </a:solidFill>
                <a:latin typeface="Calibri"/>
                <a:cs typeface="Calibri"/>
              </a:rPr>
              <a:t>);</a:t>
            </a:r>
          </a:p>
          <a:p>
            <a:r>
              <a:rPr lang="en-US" sz="1600" b="1">
                <a:solidFill>
                  <a:srgbClr val="FFC000"/>
                </a:solidFill>
                <a:latin typeface="Calibri"/>
                <a:cs typeface="Calibri"/>
              </a:rPr>
              <a:t>}</a:t>
            </a:r>
          </a:p>
          <a:p>
            <a:r>
              <a:rPr lang="en-US" sz="1600" b="1">
                <a:solidFill>
                  <a:srgbClr val="FFC000"/>
                </a:solidFill>
                <a:latin typeface="Calibri"/>
                <a:cs typeface="Calibri"/>
              </a:rPr>
              <a:t>public int add(int a, int b){</a:t>
            </a:r>
            <a:endParaRPr lang="en-US" sz="1600" b="1">
              <a:solidFill>
                <a:srgbClr val="FFC000"/>
              </a:solidFill>
              <a:latin typeface="Calibri" panose="020F0502020204030204" pitchFamily="34" charset="0"/>
              <a:cs typeface="Calibri" panose="020F0502020204030204" pitchFamily="34" charset="0"/>
            </a:endParaRPr>
          </a:p>
          <a:p>
            <a:r>
              <a:rPr lang="en-US" sz="1600" b="1">
                <a:solidFill>
                  <a:srgbClr val="FFC000"/>
                </a:solidFill>
                <a:latin typeface="Calibri"/>
                <a:cs typeface="Calibri"/>
              </a:rPr>
              <a:t>           return(</a:t>
            </a:r>
            <a:r>
              <a:rPr lang="en-US" sz="1600" b="1" err="1">
                <a:solidFill>
                  <a:srgbClr val="FFC000"/>
                </a:solidFill>
                <a:latin typeface="Calibri"/>
                <a:cs typeface="Calibri"/>
              </a:rPr>
              <a:t>a+b</a:t>
            </a:r>
            <a:r>
              <a:rPr lang="en-US" sz="1600" b="1">
                <a:solidFill>
                  <a:srgbClr val="FFC000"/>
                </a:solidFill>
                <a:latin typeface="Calibri"/>
                <a:cs typeface="Calibri"/>
              </a:rPr>
              <a:t>);</a:t>
            </a:r>
            <a:endParaRPr lang="en-US" sz="1600" b="1">
              <a:solidFill>
                <a:srgbClr val="FFC000"/>
              </a:solidFill>
              <a:latin typeface="Calibri" panose="020F0502020204030204" pitchFamily="34" charset="0"/>
              <a:cs typeface="Calibri" panose="020F0502020204030204" pitchFamily="34" charset="0"/>
            </a:endParaRPr>
          </a:p>
          <a:p>
            <a:r>
              <a:rPr lang="en-US" sz="1600" b="1">
                <a:solidFill>
                  <a:srgbClr val="FFC000"/>
                </a:solidFill>
                <a:latin typeface="Calibri"/>
                <a:cs typeface="Calibri"/>
              </a:rPr>
              <a:t>}</a:t>
            </a:r>
          </a:p>
          <a:p>
            <a:br>
              <a:rPr lang="en-US" sz="1600">
                <a:latin typeface="Calibri" panose="020F0502020204030204" pitchFamily="34" charset="0"/>
                <a:cs typeface="Calibri" panose="020F0502020204030204" pitchFamily="34" charset="0"/>
              </a:rPr>
            </a:br>
            <a:r>
              <a:rPr lang="en-US" sz="1600" b="1">
                <a:solidFill>
                  <a:schemeClr val="bg1"/>
                </a:solidFill>
                <a:latin typeface="Calibri"/>
                <a:cs typeface="Calibri"/>
              </a:rPr>
              <a:t>D) </a:t>
            </a:r>
            <a:r>
              <a:rPr lang="en-US" sz="1600" err="1">
                <a:solidFill>
                  <a:schemeClr val="bg1"/>
                </a:solidFill>
                <a:latin typeface="Calibri"/>
                <a:cs typeface="Calibri"/>
              </a:rPr>
              <a:t>enum</a:t>
            </a:r>
            <a:r>
              <a:rPr lang="en-US" sz="1600">
                <a:solidFill>
                  <a:schemeClr val="bg1"/>
                </a:solidFill>
                <a:latin typeface="Calibri"/>
                <a:cs typeface="Calibri"/>
              </a:rPr>
              <a:t> fruit { APPLE, ORANGE, GRAPE, BANANA }</a:t>
            </a:r>
          </a:p>
        </p:txBody>
      </p:sp>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90F2533D-321D-4626-9B8D-6140FF39AE3A}"/>
              </a:ext>
            </a:extLst>
          </p:cNvPr>
          <p:cNvGraphicFramePr>
            <a:graphicFrameLocks noGrp="1"/>
          </p:cNvGraphicFramePr>
          <p:nvPr>
            <p:extLst>
              <p:ext uri="{D42A27DB-BD31-4B8C-83A1-F6EECF244321}">
                <p14:modId xmlns:p14="http://schemas.microsoft.com/office/powerpoint/2010/main" val="2881015915"/>
              </p:ext>
            </p:extLst>
          </p:nvPr>
        </p:nvGraphicFramePr>
        <p:xfrm>
          <a:off x="0" y="724829"/>
          <a:ext cx="9156520" cy="2225039"/>
        </p:xfrm>
        <a:graphic>
          <a:graphicData uri="http://schemas.openxmlformats.org/drawingml/2006/table">
            <a:tbl>
              <a:tblPr firstRow="1" bandRow="1">
                <a:tableStyleId>{5C22544A-7EE6-4342-B048-85BDC9FD1C3A}</a:tableStyleId>
              </a:tblPr>
              <a:tblGrid>
                <a:gridCol w="1831304">
                  <a:extLst>
                    <a:ext uri="{9D8B030D-6E8A-4147-A177-3AD203B41FA5}">
                      <a16:colId xmlns:a16="http://schemas.microsoft.com/office/drawing/2014/main" val="651818279"/>
                    </a:ext>
                  </a:extLst>
                </a:gridCol>
                <a:gridCol w="1831304">
                  <a:extLst>
                    <a:ext uri="{9D8B030D-6E8A-4147-A177-3AD203B41FA5}">
                      <a16:colId xmlns:a16="http://schemas.microsoft.com/office/drawing/2014/main" val="3465587121"/>
                    </a:ext>
                  </a:extLst>
                </a:gridCol>
                <a:gridCol w="1831304">
                  <a:extLst>
                    <a:ext uri="{9D8B030D-6E8A-4147-A177-3AD203B41FA5}">
                      <a16:colId xmlns:a16="http://schemas.microsoft.com/office/drawing/2014/main" val="1370518747"/>
                    </a:ext>
                  </a:extLst>
                </a:gridCol>
                <a:gridCol w="1831304">
                  <a:extLst>
                    <a:ext uri="{9D8B030D-6E8A-4147-A177-3AD203B41FA5}">
                      <a16:colId xmlns:a16="http://schemas.microsoft.com/office/drawing/2014/main" val="3081384723"/>
                    </a:ext>
                  </a:extLst>
                </a:gridCol>
                <a:gridCol w="1831304">
                  <a:extLst>
                    <a:ext uri="{9D8B030D-6E8A-4147-A177-3AD203B41FA5}">
                      <a16:colId xmlns:a16="http://schemas.microsoft.com/office/drawing/2014/main" val="2265788337"/>
                    </a:ext>
                  </a:extLst>
                </a:gridCol>
              </a:tblGrid>
              <a:tr h="370840">
                <a:tc>
                  <a:txBody>
                    <a:bodyPr/>
                    <a:lstStyle/>
                    <a:p>
                      <a:r>
                        <a:rPr lang="en-US" dirty="0"/>
                        <a:t>FILE I/O</a:t>
                      </a:r>
                    </a:p>
                  </a:txBody>
                  <a:tcPr/>
                </a:tc>
                <a:tc>
                  <a:txBody>
                    <a:bodyPr/>
                    <a:lstStyle/>
                    <a:p>
                      <a:r>
                        <a:rPr lang="en-US" dirty="0"/>
                        <a:t>OOP</a:t>
                      </a:r>
                    </a:p>
                  </a:txBody>
                  <a:tcPr/>
                </a:tc>
                <a:tc>
                  <a:txBody>
                    <a:bodyPr/>
                    <a:lstStyle/>
                    <a:p>
                      <a:r>
                        <a:rPr lang="en-US" dirty="0"/>
                        <a:t>TRACING</a:t>
                      </a:r>
                    </a:p>
                  </a:txBody>
                  <a:tcPr/>
                </a:tc>
                <a:tc>
                  <a:txBody>
                    <a:bodyPr/>
                    <a:lstStyle/>
                    <a:p>
                      <a:r>
                        <a:rPr lang="en-US" dirty="0"/>
                        <a:t>CLASSES</a:t>
                      </a:r>
                    </a:p>
                  </a:txBody>
                  <a:tcPr/>
                </a:tc>
                <a:tc>
                  <a:txBody>
                    <a:bodyPr/>
                    <a:lstStyle/>
                    <a:p>
                      <a:r>
                        <a:rPr lang="en-US" dirty="0"/>
                        <a:t>POTPOURRI</a:t>
                      </a:r>
                    </a:p>
                  </a:txBody>
                  <a:tcPr/>
                </a:tc>
                <a:extLst>
                  <a:ext uri="{0D108BD9-81ED-4DB2-BD59-A6C34878D82A}">
                    <a16:rowId xmlns:a16="http://schemas.microsoft.com/office/drawing/2014/main" val="3589107027"/>
                  </a:ext>
                </a:extLst>
              </a:tr>
              <a:tr h="370840">
                <a:tc>
                  <a:txBody>
                    <a:bodyPr/>
                    <a:lstStyle/>
                    <a:p>
                      <a:r>
                        <a:rPr lang="en-US" dirty="0"/>
                        <a:t>B</a:t>
                      </a:r>
                    </a:p>
                  </a:txBody>
                  <a:tcPr/>
                </a:tc>
                <a:tc>
                  <a:txBody>
                    <a:bodyPr/>
                    <a:lstStyle/>
                    <a:p>
                      <a:r>
                        <a:rPr lang="en-US" dirty="0"/>
                        <a:t>D</a:t>
                      </a:r>
                    </a:p>
                  </a:txBody>
                  <a:tcPr/>
                </a:tc>
                <a:tc>
                  <a:txBody>
                    <a:bodyPr/>
                    <a:lstStyle/>
                    <a:p>
                      <a:r>
                        <a:rPr lang="en-US" dirty="0"/>
                        <a:t>A</a:t>
                      </a:r>
                    </a:p>
                  </a:txBody>
                  <a:tcPr/>
                </a:tc>
                <a:tc>
                  <a:txBody>
                    <a:bodyPr/>
                    <a:lstStyle/>
                    <a:p>
                      <a:r>
                        <a:rPr lang="en-US" dirty="0"/>
                        <a:t>FALSE</a:t>
                      </a:r>
                    </a:p>
                  </a:txBody>
                  <a:tcPr/>
                </a:tc>
                <a:tc>
                  <a:txBody>
                    <a:bodyPr/>
                    <a:lstStyle/>
                    <a:p>
                      <a:r>
                        <a:rPr lang="en-US" dirty="0"/>
                        <a:t>RELATIVE</a:t>
                      </a:r>
                    </a:p>
                  </a:txBody>
                  <a:tcPr/>
                </a:tc>
                <a:extLst>
                  <a:ext uri="{0D108BD9-81ED-4DB2-BD59-A6C34878D82A}">
                    <a16:rowId xmlns:a16="http://schemas.microsoft.com/office/drawing/2014/main" val="1315108670"/>
                  </a:ext>
                </a:extLst>
              </a:tr>
              <a:tr h="370840">
                <a:tc>
                  <a:txBody>
                    <a:bodyPr/>
                    <a:lstStyle/>
                    <a:p>
                      <a:r>
                        <a:rPr lang="en-US" dirty="0"/>
                        <a:t>C</a:t>
                      </a:r>
                    </a:p>
                  </a:txBody>
                  <a:tcPr/>
                </a:tc>
                <a:tc>
                  <a:txBody>
                    <a:bodyPr/>
                    <a:lstStyle/>
                    <a:p>
                      <a:r>
                        <a:rPr lang="en-US" dirty="0"/>
                        <a:t>INSTANCE</a:t>
                      </a:r>
                    </a:p>
                  </a:txBody>
                  <a:tcPr/>
                </a:tc>
                <a:tc>
                  <a:txBody>
                    <a:bodyPr/>
                    <a:lstStyle/>
                    <a:p>
                      <a:r>
                        <a:rPr lang="en-US" dirty="0"/>
                        <a:t>A</a:t>
                      </a:r>
                    </a:p>
                  </a:txBody>
                  <a:tcPr/>
                </a:tc>
                <a:tc>
                  <a:txBody>
                    <a:bodyPr/>
                    <a:lstStyle/>
                    <a:p>
                      <a:r>
                        <a:rPr lang="en-US" dirty="0"/>
                        <a:t>D</a:t>
                      </a:r>
                    </a:p>
                  </a:txBody>
                  <a:tcPr/>
                </a:tc>
                <a:tc>
                  <a:txBody>
                    <a:bodyPr/>
                    <a:lstStyle/>
                    <a:p>
                      <a:r>
                        <a:rPr lang="en-US" dirty="0"/>
                        <a:t>B</a:t>
                      </a:r>
                    </a:p>
                  </a:txBody>
                  <a:tcPr/>
                </a:tc>
                <a:extLst>
                  <a:ext uri="{0D108BD9-81ED-4DB2-BD59-A6C34878D82A}">
                    <a16:rowId xmlns:a16="http://schemas.microsoft.com/office/drawing/2014/main" val="2285315388"/>
                  </a:ext>
                </a:extLst>
              </a:tr>
              <a:tr h="370840">
                <a:tc>
                  <a:txBody>
                    <a:bodyPr/>
                    <a:lstStyle/>
                    <a:p>
                      <a:r>
                        <a:rPr lang="en-US" dirty="0"/>
                        <a:t>E</a:t>
                      </a:r>
                    </a:p>
                  </a:txBody>
                  <a:tcPr/>
                </a:tc>
                <a:tc>
                  <a:txBody>
                    <a:bodyPr/>
                    <a:lstStyle/>
                    <a:p>
                      <a:r>
                        <a:rPr lang="en-US" dirty="0"/>
                        <a:t>B</a:t>
                      </a:r>
                    </a:p>
                  </a:txBody>
                  <a:tcPr/>
                </a:tc>
                <a:tc>
                  <a:txBody>
                    <a:bodyPr/>
                    <a:lstStyle/>
                    <a:p>
                      <a:r>
                        <a:rPr lang="en-US" dirty="0"/>
                        <a:t>D</a:t>
                      </a:r>
                    </a:p>
                  </a:txBody>
                  <a:tcPr/>
                </a:tc>
                <a:tc>
                  <a:txBody>
                    <a:bodyPr/>
                    <a:lstStyle/>
                    <a:p>
                      <a:r>
                        <a:rPr lang="en-US" dirty="0"/>
                        <a:t>B</a:t>
                      </a:r>
                    </a:p>
                  </a:txBody>
                  <a:tcPr/>
                </a:tc>
                <a:tc>
                  <a:txBody>
                    <a:bodyPr/>
                    <a:lstStyle/>
                    <a:p>
                      <a:r>
                        <a:rPr lang="en-US" dirty="0"/>
                        <a:t>F</a:t>
                      </a:r>
                    </a:p>
                  </a:txBody>
                  <a:tcPr/>
                </a:tc>
                <a:extLst>
                  <a:ext uri="{0D108BD9-81ED-4DB2-BD59-A6C34878D82A}">
                    <a16:rowId xmlns:a16="http://schemas.microsoft.com/office/drawing/2014/main" val="1378105803"/>
                  </a:ext>
                </a:extLst>
              </a:tr>
              <a:tr h="370840">
                <a:tc>
                  <a:txBody>
                    <a:bodyPr/>
                    <a:lstStyle/>
                    <a:p>
                      <a:r>
                        <a:rPr lang="en-US" dirty="0"/>
                        <a:t>D</a:t>
                      </a:r>
                    </a:p>
                  </a:txBody>
                  <a:tcPr/>
                </a:tc>
                <a:tc>
                  <a:txBody>
                    <a:bodyPr/>
                    <a:lstStyle/>
                    <a:p>
                      <a:r>
                        <a:rPr lang="en-US" dirty="0"/>
                        <a:t>C</a:t>
                      </a:r>
                    </a:p>
                  </a:txBody>
                  <a:tcPr/>
                </a:tc>
                <a:tc>
                  <a:txBody>
                    <a:bodyPr/>
                    <a:lstStyle/>
                    <a:p>
                      <a:r>
                        <a:rPr lang="en-US" dirty="0"/>
                        <a:t>B</a:t>
                      </a:r>
                    </a:p>
                  </a:txBody>
                  <a:tcPr/>
                </a:tc>
                <a:tc>
                  <a:txBody>
                    <a:bodyPr/>
                    <a:lstStyle/>
                    <a:p>
                      <a:r>
                        <a:rPr lang="en-US" dirty="0"/>
                        <a:t>E</a:t>
                      </a:r>
                    </a:p>
                  </a:txBody>
                  <a:tcPr/>
                </a:tc>
                <a:tc>
                  <a:txBody>
                    <a:bodyPr/>
                    <a:lstStyle/>
                    <a:p>
                      <a:r>
                        <a:rPr lang="en-US" dirty="0"/>
                        <a:t>A</a:t>
                      </a:r>
                    </a:p>
                  </a:txBody>
                  <a:tcPr/>
                </a:tc>
                <a:extLst>
                  <a:ext uri="{0D108BD9-81ED-4DB2-BD59-A6C34878D82A}">
                    <a16:rowId xmlns:a16="http://schemas.microsoft.com/office/drawing/2014/main" val="3352028525"/>
                  </a:ext>
                </a:extLst>
              </a:tr>
              <a:tr h="370839">
                <a:tc>
                  <a:txBody>
                    <a:bodyPr/>
                    <a:lstStyle/>
                    <a:p>
                      <a:pPr lvl="0">
                        <a:buNone/>
                      </a:pPr>
                      <a:r>
                        <a:rPr lang="en-US" dirty="0"/>
                        <a:t>C</a:t>
                      </a:r>
                    </a:p>
                  </a:txBody>
                  <a:tcPr/>
                </a:tc>
                <a:tc>
                  <a:txBody>
                    <a:bodyPr/>
                    <a:lstStyle/>
                    <a:p>
                      <a:pPr lvl="0">
                        <a:buNone/>
                      </a:pPr>
                      <a:r>
                        <a:rPr lang="en-US" dirty="0"/>
                        <a:t>A</a:t>
                      </a:r>
                    </a:p>
                  </a:txBody>
                  <a:tcPr/>
                </a:tc>
                <a:tc>
                  <a:txBody>
                    <a:bodyPr/>
                    <a:lstStyle/>
                    <a:p>
                      <a:pPr lvl="0">
                        <a:buNone/>
                      </a:pPr>
                      <a:r>
                        <a:rPr lang="en-US" dirty="0"/>
                        <a:t>E</a:t>
                      </a:r>
                    </a:p>
                  </a:txBody>
                  <a:tcPr/>
                </a:tc>
                <a:tc>
                  <a:txBody>
                    <a:bodyPr/>
                    <a:lstStyle/>
                    <a:p>
                      <a:pPr lvl="0">
                        <a:buNone/>
                      </a:pPr>
                      <a:r>
                        <a:rPr lang="en-US" dirty="0"/>
                        <a:t>MULTIPLE</a:t>
                      </a:r>
                    </a:p>
                  </a:txBody>
                  <a:tcPr/>
                </a:tc>
                <a:tc>
                  <a:txBody>
                    <a:bodyPr/>
                    <a:lstStyle/>
                    <a:p>
                      <a:pPr lvl="0">
                        <a:buNone/>
                      </a:pPr>
                      <a:r>
                        <a:rPr lang="en-US" dirty="0"/>
                        <a:t>D</a:t>
                      </a:r>
                    </a:p>
                  </a:txBody>
                  <a:tcPr/>
                </a:tc>
                <a:extLst>
                  <a:ext uri="{0D108BD9-81ED-4DB2-BD59-A6C34878D82A}">
                    <a16:rowId xmlns:a16="http://schemas.microsoft.com/office/drawing/2014/main" val="1943770210"/>
                  </a:ext>
                </a:extLst>
              </a:tr>
            </a:tbl>
          </a:graphicData>
        </a:graphic>
      </p:graphicFrame>
    </p:spTree>
    <p:extLst>
      <p:ext uri="{BB962C8B-B14F-4D97-AF65-F5344CB8AC3E}">
        <p14:creationId xmlns:p14="http://schemas.microsoft.com/office/powerpoint/2010/main" val="205454491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extBox 5"/>
          <p:cNvSpPr txBox="1">
            <a:spLocks noChangeArrowheads="1"/>
          </p:cNvSpPr>
          <p:nvPr/>
        </p:nvSpPr>
        <p:spPr bwMode="auto">
          <a:xfrm>
            <a:off x="722671" y="721396"/>
            <a:ext cx="7566025"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a:spcBef>
                <a:spcPct val="0"/>
              </a:spcBef>
              <a:buNone/>
            </a:pPr>
            <a:r>
              <a:rPr lang="en-US" altLang="en-US" sz="4400" u="sng" dirty="0">
                <a:solidFill>
                  <a:schemeClr val="bg1"/>
                </a:solidFill>
                <a:latin typeface="Arial Black"/>
                <a:cs typeface="Arial"/>
              </a:rPr>
              <a:t>OOP </a:t>
            </a:r>
            <a:r>
              <a:rPr lang="en-US" altLang="en-US" sz="4400" u="sng" dirty="0">
                <a:solidFill>
                  <a:srgbClr val="FFFFFF"/>
                </a:solidFill>
                <a:latin typeface="Arial Black"/>
                <a:cs typeface="Arial"/>
              </a:rPr>
              <a:t>FOR $500</a:t>
            </a:r>
          </a:p>
        </p:txBody>
      </p:sp>
      <p:sp>
        <p:nvSpPr>
          <p:cNvPr id="4" name="TextBox 3">
            <a:extLst>
              <a:ext uri="{FF2B5EF4-FFF2-40B4-BE49-F238E27FC236}">
                <a16:creationId xmlns:a16="http://schemas.microsoft.com/office/drawing/2014/main" id="{5CCAB216-5DF6-4D81-BE5A-9FFEF16D0AC5}"/>
              </a:ext>
            </a:extLst>
          </p:cNvPr>
          <p:cNvSpPr txBox="1"/>
          <p:nvPr/>
        </p:nvSpPr>
        <p:spPr>
          <a:xfrm>
            <a:off x="609600" y="1582340"/>
            <a:ext cx="8342244" cy="3693319"/>
          </a:xfrm>
          <a:prstGeom prst="rect">
            <a:avLst/>
          </a:prstGeom>
          <a:noFill/>
        </p:spPr>
        <p:txBody>
          <a:bodyPr wrap="square" rtlCol="0">
            <a:spAutoFit/>
          </a:bodyPr>
          <a:lstStyle/>
          <a:p>
            <a:r>
              <a:rPr lang="en-US" sz="1800" b="1" dirty="0">
                <a:solidFill>
                  <a:schemeClr val="bg1"/>
                </a:solidFill>
                <a:latin typeface="Calibri" panose="020F0502020204030204" pitchFamily="34" charset="0"/>
                <a:cs typeface="Calibri" panose="020F0502020204030204" pitchFamily="34" charset="0"/>
              </a:rPr>
              <a:t>Which of the following is true about interfaces in java.</a:t>
            </a:r>
            <a:br>
              <a:rPr lang="en-US" sz="1800" b="1" dirty="0">
                <a:solidFill>
                  <a:schemeClr val="bg1"/>
                </a:solidFill>
                <a:latin typeface="Calibri" panose="020F0502020204030204" pitchFamily="34" charset="0"/>
                <a:cs typeface="Calibri" panose="020F0502020204030204" pitchFamily="34" charset="0"/>
              </a:rPr>
            </a:br>
            <a:endParaRPr lang="en-US" sz="1800" b="1" dirty="0">
              <a:solidFill>
                <a:schemeClr val="bg1"/>
              </a:solidFill>
              <a:latin typeface="Calibri" panose="020F0502020204030204" pitchFamily="34" charset="0"/>
              <a:cs typeface="Calibri" panose="020F0502020204030204" pitchFamily="34" charset="0"/>
            </a:endParaRPr>
          </a:p>
          <a:p>
            <a:endParaRPr lang="en-US" sz="1800" dirty="0">
              <a:solidFill>
                <a:schemeClr val="bg1"/>
              </a:solidFill>
              <a:latin typeface="Calibri" panose="020F0502020204030204" pitchFamily="34" charset="0"/>
              <a:cs typeface="Calibri" panose="020F0502020204030204" pitchFamily="34" charset="0"/>
            </a:endParaRPr>
          </a:p>
          <a:p>
            <a:pPr marL="342900" indent="-342900">
              <a:buAutoNum type="arabicParenR"/>
            </a:pPr>
            <a:r>
              <a:rPr lang="en-US" altLang="en-US" sz="1800" dirty="0">
                <a:solidFill>
                  <a:schemeClr val="bg1"/>
                </a:solidFill>
                <a:latin typeface="Calibri" panose="020F0502020204030204" pitchFamily="34" charset="0"/>
                <a:cs typeface="Calibri" panose="020F0502020204030204" pitchFamily="34" charset="0"/>
              </a:rPr>
              <a:t>An interface can contain following type of members. ....public, static, final fields (i.e., constants) ....default and static methods with bodies </a:t>
            </a:r>
          </a:p>
          <a:p>
            <a:pPr marL="342900" indent="-342900">
              <a:buAutoNum type="arabicParenR"/>
            </a:pPr>
            <a:r>
              <a:rPr lang="en-US" altLang="en-US" sz="1800" dirty="0">
                <a:solidFill>
                  <a:schemeClr val="bg1"/>
                </a:solidFill>
                <a:latin typeface="Calibri" panose="020F0502020204030204" pitchFamily="34" charset="0"/>
                <a:cs typeface="Calibri" panose="020F0502020204030204" pitchFamily="34" charset="0"/>
              </a:rPr>
              <a:t>An instance of interface can be created. </a:t>
            </a:r>
          </a:p>
          <a:p>
            <a:pPr marL="342900" indent="-342900">
              <a:buAutoNum type="arabicParenR"/>
            </a:pPr>
            <a:r>
              <a:rPr lang="en-US" altLang="en-US" sz="1800" dirty="0">
                <a:solidFill>
                  <a:schemeClr val="bg1"/>
                </a:solidFill>
                <a:latin typeface="Calibri" panose="020F0502020204030204" pitchFamily="34" charset="0"/>
                <a:cs typeface="Calibri" panose="020F0502020204030204" pitchFamily="34" charset="0"/>
              </a:rPr>
              <a:t>A class can implement multiple interfaces.</a:t>
            </a:r>
          </a:p>
          <a:p>
            <a:pPr marL="342900" indent="-342900">
              <a:buAutoNum type="arabicParenR"/>
            </a:pPr>
            <a:r>
              <a:rPr lang="en-US" altLang="en-US" sz="1800" dirty="0">
                <a:solidFill>
                  <a:schemeClr val="bg1"/>
                </a:solidFill>
                <a:latin typeface="Calibri" panose="020F0502020204030204" pitchFamily="34" charset="0"/>
                <a:cs typeface="Calibri" panose="020F0502020204030204" pitchFamily="34" charset="0"/>
              </a:rPr>
              <a:t>Many classes can implement the same interface.</a:t>
            </a:r>
          </a:p>
          <a:p>
            <a:pPr marL="342900" indent="-342900">
              <a:buAutoNum type="arabicParenR"/>
            </a:pPr>
            <a:endParaRPr lang="en-US" altLang="en-US" sz="1800" dirty="0">
              <a:solidFill>
                <a:schemeClr val="bg1"/>
              </a:solidFill>
              <a:latin typeface="Calibri" panose="020F0502020204030204" pitchFamily="34" charset="0"/>
              <a:cs typeface="Calibri" panose="020F0502020204030204" pitchFamily="34" charset="0"/>
            </a:endParaRPr>
          </a:p>
          <a:p>
            <a:pPr marL="342900" indent="-342900">
              <a:buAutoNum type="alphaUcParenR"/>
            </a:pPr>
            <a:r>
              <a:rPr lang="en-US" altLang="en-US" sz="1800" dirty="0">
                <a:solidFill>
                  <a:schemeClr val="bg1"/>
                </a:solidFill>
                <a:latin typeface="Calibri" panose="020F0502020204030204" pitchFamily="34" charset="0"/>
                <a:cs typeface="Calibri" panose="020F0502020204030204" pitchFamily="34" charset="0"/>
              </a:rPr>
              <a:t>1, 3, and 4</a:t>
            </a:r>
          </a:p>
          <a:p>
            <a:pPr marL="342900" indent="-342900">
              <a:buAutoNum type="alphaUcParenR"/>
            </a:pPr>
            <a:r>
              <a:rPr lang="en-US" altLang="en-US" sz="1800" dirty="0">
                <a:solidFill>
                  <a:schemeClr val="bg1"/>
                </a:solidFill>
                <a:latin typeface="Calibri" panose="020F0502020204030204" pitchFamily="34" charset="0"/>
                <a:cs typeface="Calibri" panose="020F0502020204030204" pitchFamily="34" charset="0"/>
              </a:rPr>
              <a:t>1, 2, and 4</a:t>
            </a:r>
          </a:p>
          <a:p>
            <a:pPr marL="342900" indent="-342900">
              <a:buAutoNum type="alphaUcParenR"/>
            </a:pPr>
            <a:r>
              <a:rPr lang="en-US" altLang="en-US" sz="1800" dirty="0">
                <a:solidFill>
                  <a:schemeClr val="bg1"/>
                </a:solidFill>
                <a:latin typeface="Calibri" panose="020F0502020204030204" pitchFamily="34" charset="0"/>
                <a:cs typeface="Calibri" panose="020F0502020204030204" pitchFamily="34" charset="0"/>
              </a:rPr>
              <a:t>2, 3, and 4</a:t>
            </a:r>
          </a:p>
          <a:p>
            <a:pPr marL="342900" indent="-342900">
              <a:buAutoNum type="alphaUcParenR"/>
            </a:pPr>
            <a:r>
              <a:rPr lang="en-US" altLang="en-US" sz="1800" dirty="0">
                <a:solidFill>
                  <a:schemeClr val="bg1"/>
                </a:solidFill>
                <a:latin typeface="Calibri" panose="020F0502020204030204" pitchFamily="34" charset="0"/>
                <a:cs typeface="Calibri" panose="020F0502020204030204" pitchFamily="34" charset="0"/>
              </a:rPr>
              <a:t>1, 2, 3, and 4</a:t>
            </a:r>
          </a:p>
        </p:txBody>
      </p:sp>
    </p:spTree>
  </p:cSld>
  <p:clrMapOvr>
    <a:masterClrMapping/>
  </p:clrMapOvr>
  <p:transition spd="slow">
    <p:zoom/>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5">
            <a:extLst>
              <a:ext uri="{FF2B5EF4-FFF2-40B4-BE49-F238E27FC236}">
                <a16:creationId xmlns:a16="http://schemas.microsoft.com/office/drawing/2014/main" id="{AF692E52-24EE-4B11-9EEE-BD6E522B7385}"/>
              </a:ext>
            </a:extLst>
          </p:cNvPr>
          <p:cNvSpPr txBox="1">
            <a:spLocks noChangeArrowheads="1"/>
          </p:cNvSpPr>
          <p:nvPr/>
        </p:nvSpPr>
        <p:spPr bwMode="auto">
          <a:xfrm>
            <a:off x="722670" y="721396"/>
            <a:ext cx="7566025"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a:spcBef>
                <a:spcPct val="0"/>
              </a:spcBef>
              <a:buNone/>
            </a:pPr>
            <a:r>
              <a:rPr lang="en-US" altLang="en-US" sz="4400" u="sng" dirty="0">
                <a:solidFill>
                  <a:schemeClr val="bg1"/>
                </a:solidFill>
                <a:latin typeface="Arial Black"/>
                <a:cs typeface="Arial"/>
              </a:rPr>
              <a:t>OOP </a:t>
            </a:r>
            <a:r>
              <a:rPr lang="en-US" altLang="en-US" sz="4400" u="sng" dirty="0">
                <a:solidFill>
                  <a:srgbClr val="FFFFFF"/>
                </a:solidFill>
                <a:latin typeface="Arial Black"/>
                <a:cs typeface="Arial"/>
              </a:rPr>
              <a:t>FOR $500</a:t>
            </a:r>
          </a:p>
        </p:txBody>
      </p:sp>
      <p:sp>
        <p:nvSpPr>
          <p:cNvPr id="5" name="TextBox 4">
            <a:extLst>
              <a:ext uri="{FF2B5EF4-FFF2-40B4-BE49-F238E27FC236}">
                <a16:creationId xmlns:a16="http://schemas.microsoft.com/office/drawing/2014/main" id="{25894F64-468E-43E7-939D-3B66E3FE8855}"/>
              </a:ext>
            </a:extLst>
          </p:cNvPr>
          <p:cNvSpPr txBox="1"/>
          <p:nvPr/>
        </p:nvSpPr>
        <p:spPr>
          <a:xfrm>
            <a:off x="609600" y="1582340"/>
            <a:ext cx="8342244" cy="3693319"/>
          </a:xfrm>
          <a:prstGeom prst="rect">
            <a:avLst/>
          </a:prstGeom>
          <a:noFill/>
        </p:spPr>
        <p:txBody>
          <a:bodyPr wrap="square" rtlCol="0" anchor="t">
            <a:spAutoFit/>
          </a:bodyPr>
          <a:lstStyle/>
          <a:p>
            <a:r>
              <a:rPr lang="en-US" sz="1800" b="1" dirty="0">
                <a:solidFill>
                  <a:schemeClr val="bg1"/>
                </a:solidFill>
                <a:latin typeface="Calibri" panose="020F0502020204030204" pitchFamily="34" charset="0"/>
                <a:cs typeface="Calibri" panose="020F0502020204030204" pitchFamily="34" charset="0"/>
              </a:rPr>
              <a:t>Which of the following is true about interfaces in java.</a:t>
            </a:r>
            <a:br>
              <a:rPr lang="en-US" sz="1800" b="1" dirty="0">
                <a:solidFill>
                  <a:schemeClr val="bg1"/>
                </a:solidFill>
                <a:latin typeface="Calibri" panose="020F0502020204030204" pitchFamily="34" charset="0"/>
                <a:cs typeface="Calibri" panose="020F0502020204030204" pitchFamily="34" charset="0"/>
              </a:rPr>
            </a:br>
            <a:endParaRPr lang="en-US" sz="1800" b="1" dirty="0">
              <a:solidFill>
                <a:schemeClr val="bg1"/>
              </a:solidFill>
              <a:latin typeface="Calibri" panose="020F0502020204030204" pitchFamily="34" charset="0"/>
              <a:cs typeface="Calibri" panose="020F0502020204030204" pitchFamily="34" charset="0"/>
            </a:endParaRPr>
          </a:p>
          <a:p>
            <a:endParaRPr lang="en-US" sz="1800" dirty="0">
              <a:solidFill>
                <a:schemeClr val="bg1"/>
              </a:solidFill>
              <a:latin typeface="Calibri" panose="020F0502020204030204" pitchFamily="34" charset="0"/>
              <a:cs typeface="Calibri" panose="020F0502020204030204" pitchFamily="34" charset="0"/>
            </a:endParaRPr>
          </a:p>
          <a:p>
            <a:pPr marL="342900" indent="-342900">
              <a:buAutoNum type="arabicParenR"/>
            </a:pPr>
            <a:r>
              <a:rPr lang="en-US" altLang="en-US" sz="1800" dirty="0">
                <a:solidFill>
                  <a:schemeClr val="bg1"/>
                </a:solidFill>
                <a:latin typeface="Calibri" panose="020F0502020204030204" pitchFamily="34" charset="0"/>
                <a:cs typeface="Calibri" panose="020F0502020204030204" pitchFamily="34" charset="0"/>
              </a:rPr>
              <a:t>An interface can contain following type of members. ....public, static, final fields (i.e., constants) ....default and static methods with bodies </a:t>
            </a:r>
          </a:p>
          <a:p>
            <a:pPr marL="342900" indent="-342900">
              <a:buAutoNum type="arabicParenR"/>
            </a:pPr>
            <a:r>
              <a:rPr lang="en-US" altLang="en-US" sz="1800" dirty="0">
                <a:solidFill>
                  <a:schemeClr val="bg1"/>
                </a:solidFill>
                <a:latin typeface="Calibri" panose="020F0502020204030204" pitchFamily="34" charset="0"/>
                <a:cs typeface="Calibri" panose="020F0502020204030204" pitchFamily="34" charset="0"/>
              </a:rPr>
              <a:t>An instance of interface can be created. </a:t>
            </a:r>
          </a:p>
          <a:p>
            <a:pPr marL="342900" indent="-342900">
              <a:buAutoNum type="arabicParenR"/>
            </a:pPr>
            <a:r>
              <a:rPr lang="en-US" altLang="en-US" sz="1800" dirty="0">
                <a:solidFill>
                  <a:schemeClr val="bg1"/>
                </a:solidFill>
                <a:latin typeface="Calibri" panose="020F0502020204030204" pitchFamily="34" charset="0"/>
                <a:cs typeface="Calibri" panose="020F0502020204030204" pitchFamily="34" charset="0"/>
              </a:rPr>
              <a:t>A class can implement multiple interfaces.</a:t>
            </a:r>
          </a:p>
          <a:p>
            <a:pPr marL="342900" indent="-342900">
              <a:buAutoNum type="arabicParenR"/>
            </a:pPr>
            <a:r>
              <a:rPr lang="en-US" altLang="en-US" sz="1800" dirty="0">
                <a:solidFill>
                  <a:schemeClr val="bg1"/>
                </a:solidFill>
                <a:latin typeface="Calibri" panose="020F0502020204030204" pitchFamily="34" charset="0"/>
                <a:cs typeface="Calibri" panose="020F0502020204030204" pitchFamily="34" charset="0"/>
              </a:rPr>
              <a:t>Many classes can implement the same interface.</a:t>
            </a:r>
          </a:p>
          <a:p>
            <a:pPr marL="342900" indent="-342900">
              <a:buAutoNum type="arabicParenR"/>
            </a:pPr>
            <a:endParaRPr lang="en-US" altLang="en-US" sz="1800" dirty="0">
              <a:solidFill>
                <a:schemeClr val="bg1"/>
              </a:solidFill>
              <a:latin typeface="Calibri" panose="020F0502020204030204" pitchFamily="34" charset="0"/>
              <a:cs typeface="Calibri" panose="020F0502020204030204" pitchFamily="34" charset="0"/>
            </a:endParaRPr>
          </a:p>
          <a:p>
            <a:pPr marL="342900" indent="-342900">
              <a:buAutoNum type="alphaUcParenR"/>
            </a:pPr>
            <a:r>
              <a:rPr lang="en-US" altLang="en-US" sz="1800" b="1" dirty="0">
                <a:solidFill>
                  <a:srgbClr val="FFC000"/>
                </a:solidFill>
                <a:latin typeface="Calibri"/>
                <a:cs typeface="Calibri"/>
              </a:rPr>
              <a:t>1, 3, and 4</a:t>
            </a:r>
          </a:p>
          <a:p>
            <a:pPr marL="342900" indent="-342900">
              <a:buAutoNum type="alphaUcParenR"/>
            </a:pPr>
            <a:r>
              <a:rPr lang="en-US" altLang="en-US" sz="1800" dirty="0">
                <a:solidFill>
                  <a:schemeClr val="bg1"/>
                </a:solidFill>
                <a:latin typeface="Calibri" panose="020F0502020204030204" pitchFamily="34" charset="0"/>
                <a:cs typeface="Calibri" panose="020F0502020204030204" pitchFamily="34" charset="0"/>
              </a:rPr>
              <a:t>1, 2, and 4</a:t>
            </a:r>
          </a:p>
          <a:p>
            <a:pPr marL="342900" indent="-342900">
              <a:buAutoNum type="alphaUcParenR"/>
            </a:pPr>
            <a:r>
              <a:rPr lang="en-US" altLang="en-US" sz="1800" dirty="0">
                <a:solidFill>
                  <a:schemeClr val="bg1"/>
                </a:solidFill>
                <a:latin typeface="Calibri" panose="020F0502020204030204" pitchFamily="34" charset="0"/>
                <a:cs typeface="Calibri" panose="020F0502020204030204" pitchFamily="34" charset="0"/>
              </a:rPr>
              <a:t>2, 3, and 4</a:t>
            </a:r>
          </a:p>
          <a:p>
            <a:pPr marL="342900" indent="-342900">
              <a:buAutoNum type="alphaUcParenR"/>
            </a:pPr>
            <a:r>
              <a:rPr lang="en-US" altLang="en-US" sz="1800" dirty="0">
                <a:solidFill>
                  <a:schemeClr val="bg1"/>
                </a:solidFill>
                <a:latin typeface="Calibri" panose="020F0502020204030204" pitchFamily="34" charset="0"/>
                <a:cs typeface="Calibri" panose="020F0502020204030204" pitchFamily="34" charset="0"/>
              </a:rPr>
              <a:t>1, 2, 3, and 4</a:t>
            </a:r>
          </a:p>
        </p:txBody>
      </p:sp>
    </p:spTree>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extBox 5"/>
          <p:cNvSpPr txBox="1">
            <a:spLocks noChangeArrowheads="1"/>
          </p:cNvSpPr>
          <p:nvPr/>
        </p:nvSpPr>
        <p:spPr bwMode="auto">
          <a:xfrm>
            <a:off x="778655" y="758719"/>
            <a:ext cx="7566025"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a:spcBef>
                <a:spcPct val="0"/>
              </a:spcBef>
              <a:buNone/>
            </a:pPr>
            <a:r>
              <a:rPr lang="en-US" altLang="en-US" sz="4400" u="sng" dirty="0">
                <a:solidFill>
                  <a:schemeClr val="bg1"/>
                </a:solidFill>
                <a:latin typeface="Arial Black"/>
                <a:cs typeface="Arial"/>
              </a:rPr>
              <a:t>TRACING FOR $100</a:t>
            </a:r>
          </a:p>
        </p:txBody>
      </p:sp>
      <p:pic>
        <p:nvPicPr>
          <p:cNvPr id="4" name="Shape 197">
            <a:extLst>
              <a:ext uri="{FF2B5EF4-FFF2-40B4-BE49-F238E27FC236}">
                <a16:creationId xmlns:a16="http://schemas.microsoft.com/office/drawing/2014/main" id="{6F013C22-BC7A-4C8B-85A3-F59E34D3361C}"/>
              </a:ext>
            </a:extLst>
          </p:cNvPr>
          <p:cNvPicPr preferRelativeResize="0"/>
          <p:nvPr/>
        </p:nvPicPr>
        <p:blipFill rotWithShape="1">
          <a:blip r:embed="rId2">
            <a:alphaModFix/>
          </a:blip>
          <a:srcRect r="52993" b="5260"/>
          <a:stretch/>
        </p:blipFill>
        <p:spPr>
          <a:xfrm>
            <a:off x="381001" y="1426034"/>
            <a:ext cx="3671280" cy="5127166"/>
          </a:xfrm>
          <a:prstGeom prst="rect">
            <a:avLst/>
          </a:prstGeom>
          <a:noFill/>
          <a:ln>
            <a:noFill/>
          </a:ln>
        </p:spPr>
      </p:pic>
      <p:sp>
        <p:nvSpPr>
          <p:cNvPr id="5" name="Shape 198">
            <a:extLst>
              <a:ext uri="{FF2B5EF4-FFF2-40B4-BE49-F238E27FC236}">
                <a16:creationId xmlns:a16="http://schemas.microsoft.com/office/drawing/2014/main" id="{13E6F12E-2E8F-4589-A023-6FD5EEE72069}"/>
              </a:ext>
            </a:extLst>
          </p:cNvPr>
          <p:cNvSpPr txBox="1"/>
          <p:nvPr/>
        </p:nvSpPr>
        <p:spPr>
          <a:xfrm>
            <a:off x="4724400" y="1965197"/>
            <a:ext cx="3899880" cy="3978403"/>
          </a:xfrm>
          <a:prstGeom prst="rect">
            <a:avLst/>
          </a:prstGeom>
          <a:noFill/>
          <a:ln>
            <a:noFill/>
          </a:ln>
        </p:spPr>
        <p:txBody>
          <a:bodyPr spcFirstLastPara="1" wrap="square" lIns="91425" tIns="45700" rIns="91425" bIns="45700" numCol="2" anchor="t" anchorCtr="0">
            <a:noAutofit/>
          </a:bodyPr>
          <a:lstStyle/>
          <a:p>
            <a:pPr marL="0" marR="0" lvl="0" indent="0" algn="l" rtl="0">
              <a:spcBef>
                <a:spcPts val="0"/>
              </a:spcBef>
              <a:spcAft>
                <a:spcPts val="0"/>
              </a:spcAft>
              <a:buNone/>
            </a:pPr>
            <a:r>
              <a:rPr lang="en-US" sz="1600" dirty="0">
                <a:solidFill>
                  <a:schemeClr val="bg1"/>
                </a:solidFill>
                <a:latin typeface="Calibri"/>
                <a:ea typeface="Calibri"/>
                <a:cs typeface="Calibri"/>
                <a:sym typeface="Calibri"/>
              </a:rPr>
              <a:t>A) </a:t>
            </a:r>
            <a:endParaRPr sz="1600" dirty="0">
              <a:solidFill>
                <a:schemeClr val="bg1"/>
              </a:solidFill>
            </a:endParaRPr>
          </a:p>
          <a:p>
            <a:pPr marL="0" marR="0" lvl="0" indent="0" algn="l" rtl="0">
              <a:spcBef>
                <a:spcPts val="0"/>
              </a:spcBef>
              <a:spcAft>
                <a:spcPts val="0"/>
              </a:spcAft>
              <a:buNone/>
            </a:pPr>
            <a:r>
              <a:rPr lang="en-US" sz="1600" dirty="0">
                <a:solidFill>
                  <a:schemeClr val="bg1"/>
                </a:solidFill>
                <a:latin typeface="Calibri"/>
                <a:ea typeface="Calibri"/>
                <a:cs typeface="Calibri"/>
                <a:sym typeface="Calibri"/>
              </a:rPr>
              <a:t>START FOO</a:t>
            </a:r>
            <a:endParaRPr sz="1600" dirty="0">
              <a:solidFill>
                <a:schemeClr val="bg1"/>
              </a:solidFill>
            </a:endParaRPr>
          </a:p>
          <a:p>
            <a:pPr marL="0" marR="0" lvl="0" indent="0" algn="l" rtl="0">
              <a:spcBef>
                <a:spcPts val="0"/>
              </a:spcBef>
              <a:spcAft>
                <a:spcPts val="0"/>
              </a:spcAft>
              <a:buNone/>
            </a:pPr>
            <a:r>
              <a:rPr lang="en-US" sz="1600" dirty="0">
                <a:solidFill>
                  <a:schemeClr val="bg1"/>
                </a:solidFill>
                <a:latin typeface="Calibri"/>
                <a:ea typeface="Calibri"/>
                <a:cs typeface="Calibri"/>
                <a:sym typeface="Calibri"/>
              </a:rPr>
              <a:t>DONE BAR</a:t>
            </a:r>
            <a:endParaRPr sz="1600" dirty="0">
              <a:solidFill>
                <a:schemeClr val="bg1"/>
              </a:solidFill>
            </a:endParaRPr>
          </a:p>
          <a:p>
            <a:pPr marL="0" marR="0" lvl="0" indent="0" algn="l" rtl="0">
              <a:spcBef>
                <a:spcPts val="0"/>
              </a:spcBef>
              <a:spcAft>
                <a:spcPts val="0"/>
              </a:spcAft>
              <a:buNone/>
            </a:pPr>
            <a:r>
              <a:rPr lang="en-US" sz="1600" dirty="0">
                <a:solidFill>
                  <a:schemeClr val="bg1"/>
                </a:solidFill>
                <a:latin typeface="Calibri"/>
                <a:ea typeface="Calibri"/>
                <a:cs typeface="Calibri"/>
                <a:sym typeface="Calibri"/>
              </a:rPr>
              <a:t>DONE BAR</a:t>
            </a:r>
            <a:endParaRPr sz="1600" dirty="0">
              <a:solidFill>
                <a:schemeClr val="bg1"/>
              </a:solidFill>
            </a:endParaRPr>
          </a:p>
          <a:p>
            <a:pPr marL="0" marR="0" lvl="0" indent="0" algn="l" rtl="0">
              <a:spcBef>
                <a:spcPts val="0"/>
              </a:spcBef>
              <a:spcAft>
                <a:spcPts val="0"/>
              </a:spcAft>
              <a:buNone/>
            </a:pPr>
            <a:r>
              <a:rPr lang="en-US" sz="1600" dirty="0">
                <a:solidFill>
                  <a:schemeClr val="bg1"/>
                </a:solidFill>
                <a:latin typeface="Calibri"/>
                <a:ea typeface="Calibri"/>
                <a:cs typeface="Calibri"/>
                <a:sym typeface="Calibri"/>
              </a:rPr>
              <a:t>DONE</a:t>
            </a:r>
            <a:endParaRPr sz="1600" dirty="0">
              <a:solidFill>
                <a:schemeClr val="bg1"/>
              </a:solidFill>
            </a:endParaRPr>
          </a:p>
          <a:p>
            <a:pPr marL="0" marR="0" lvl="0" indent="0" algn="l" rtl="0">
              <a:spcBef>
                <a:spcPts val="0"/>
              </a:spcBef>
              <a:spcAft>
                <a:spcPts val="0"/>
              </a:spcAft>
              <a:buNone/>
            </a:pPr>
            <a:endParaRPr sz="1600" dirty="0">
              <a:solidFill>
                <a:schemeClr val="bg1"/>
              </a:solidFill>
              <a:latin typeface="Calibri"/>
              <a:ea typeface="Calibri"/>
              <a:cs typeface="Calibri"/>
              <a:sym typeface="Calibri"/>
            </a:endParaRPr>
          </a:p>
          <a:p>
            <a:pPr marL="0" marR="0" lvl="0" indent="0" algn="l" rtl="0">
              <a:spcBef>
                <a:spcPts val="0"/>
              </a:spcBef>
              <a:spcAft>
                <a:spcPts val="0"/>
              </a:spcAft>
              <a:buNone/>
            </a:pPr>
            <a:r>
              <a:rPr lang="en-US" sz="1600" dirty="0">
                <a:solidFill>
                  <a:schemeClr val="bg1"/>
                </a:solidFill>
                <a:latin typeface="Calibri"/>
                <a:ea typeface="Calibri"/>
                <a:cs typeface="Calibri"/>
                <a:sym typeface="Calibri"/>
              </a:rPr>
              <a:t>B) </a:t>
            </a:r>
            <a:endParaRPr sz="1600" dirty="0">
              <a:solidFill>
                <a:schemeClr val="bg1"/>
              </a:solidFill>
            </a:endParaRPr>
          </a:p>
          <a:p>
            <a:pPr marL="0" marR="0" lvl="0" indent="0" algn="l" rtl="0">
              <a:spcBef>
                <a:spcPts val="0"/>
              </a:spcBef>
              <a:spcAft>
                <a:spcPts val="0"/>
              </a:spcAft>
              <a:buNone/>
            </a:pPr>
            <a:r>
              <a:rPr lang="en-US" sz="1600" dirty="0">
                <a:solidFill>
                  <a:schemeClr val="bg1"/>
                </a:solidFill>
                <a:latin typeface="Calibri"/>
                <a:ea typeface="Calibri"/>
                <a:cs typeface="Calibri"/>
                <a:sym typeface="Calibri"/>
              </a:rPr>
              <a:t>START FOO</a:t>
            </a:r>
            <a:endParaRPr sz="1600" dirty="0">
              <a:solidFill>
                <a:schemeClr val="bg1"/>
              </a:solidFill>
            </a:endParaRPr>
          </a:p>
          <a:p>
            <a:pPr marL="0" marR="0" lvl="0" indent="0" algn="l" rtl="0">
              <a:spcBef>
                <a:spcPts val="0"/>
              </a:spcBef>
              <a:spcAft>
                <a:spcPts val="0"/>
              </a:spcAft>
              <a:buNone/>
            </a:pPr>
            <a:r>
              <a:rPr lang="en-US" sz="1600" dirty="0">
                <a:solidFill>
                  <a:schemeClr val="bg1"/>
                </a:solidFill>
                <a:latin typeface="Calibri"/>
                <a:ea typeface="Calibri"/>
                <a:cs typeface="Calibri"/>
                <a:sym typeface="Calibri"/>
              </a:rPr>
              <a:t>DONE BAR</a:t>
            </a:r>
            <a:endParaRPr sz="1600" dirty="0">
              <a:solidFill>
                <a:schemeClr val="bg1"/>
              </a:solidFill>
            </a:endParaRPr>
          </a:p>
          <a:p>
            <a:pPr marL="0" marR="0" lvl="0" indent="0" algn="l" rtl="0">
              <a:spcBef>
                <a:spcPts val="0"/>
              </a:spcBef>
              <a:spcAft>
                <a:spcPts val="0"/>
              </a:spcAft>
              <a:buNone/>
            </a:pPr>
            <a:r>
              <a:rPr lang="en-US" sz="1600" dirty="0">
                <a:solidFill>
                  <a:schemeClr val="bg1"/>
                </a:solidFill>
                <a:latin typeface="Calibri"/>
                <a:ea typeface="Calibri"/>
                <a:cs typeface="Calibri"/>
                <a:sym typeface="Calibri"/>
              </a:rPr>
              <a:t>DONE</a:t>
            </a:r>
            <a:endParaRPr sz="1600" dirty="0">
              <a:solidFill>
                <a:schemeClr val="bg1"/>
              </a:solidFill>
            </a:endParaRPr>
          </a:p>
          <a:p>
            <a:pPr marL="0" marR="0" lvl="0" indent="0" algn="l" rtl="0">
              <a:spcBef>
                <a:spcPts val="0"/>
              </a:spcBef>
              <a:spcAft>
                <a:spcPts val="0"/>
              </a:spcAft>
              <a:buNone/>
            </a:pPr>
            <a:endParaRPr sz="1600" dirty="0">
              <a:solidFill>
                <a:schemeClr val="bg1"/>
              </a:solidFill>
              <a:latin typeface="Calibri"/>
              <a:ea typeface="Calibri"/>
              <a:cs typeface="Calibri"/>
              <a:sym typeface="Calibri"/>
            </a:endParaRPr>
          </a:p>
          <a:p>
            <a:pPr marL="0" marR="0" lvl="0" indent="0" algn="l" rtl="0">
              <a:spcBef>
                <a:spcPts val="0"/>
              </a:spcBef>
              <a:spcAft>
                <a:spcPts val="0"/>
              </a:spcAft>
              <a:buNone/>
            </a:pPr>
            <a:r>
              <a:rPr lang="en-US" sz="1600" dirty="0">
                <a:solidFill>
                  <a:schemeClr val="bg1"/>
                </a:solidFill>
                <a:latin typeface="Calibri"/>
                <a:ea typeface="Calibri"/>
                <a:cs typeface="Calibri"/>
                <a:sym typeface="Calibri"/>
              </a:rPr>
              <a:t>C) </a:t>
            </a:r>
            <a:endParaRPr sz="1600" dirty="0">
              <a:solidFill>
                <a:schemeClr val="bg1"/>
              </a:solidFill>
            </a:endParaRPr>
          </a:p>
          <a:p>
            <a:pPr marL="0" marR="0" lvl="0" indent="0" algn="l" rtl="0">
              <a:spcBef>
                <a:spcPts val="0"/>
              </a:spcBef>
              <a:spcAft>
                <a:spcPts val="0"/>
              </a:spcAft>
              <a:buNone/>
            </a:pPr>
            <a:r>
              <a:rPr lang="en-US" sz="1600" dirty="0">
                <a:solidFill>
                  <a:schemeClr val="bg1"/>
                </a:solidFill>
                <a:latin typeface="Calibri"/>
                <a:ea typeface="Calibri"/>
                <a:cs typeface="Calibri"/>
                <a:sym typeface="Calibri"/>
              </a:rPr>
              <a:t>START FOO</a:t>
            </a:r>
            <a:endParaRPr sz="1600" dirty="0">
              <a:solidFill>
                <a:schemeClr val="bg1"/>
              </a:solidFill>
            </a:endParaRPr>
          </a:p>
          <a:p>
            <a:pPr marL="0" marR="0" lvl="0" indent="0" algn="l" rtl="0">
              <a:spcBef>
                <a:spcPts val="0"/>
              </a:spcBef>
              <a:spcAft>
                <a:spcPts val="0"/>
              </a:spcAft>
              <a:buNone/>
            </a:pPr>
            <a:r>
              <a:rPr lang="en-US" sz="1600" dirty="0">
                <a:solidFill>
                  <a:schemeClr val="bg1"/>
                </a:solidFill>
                <a:latin typeface="Calibri"/>
                <a:ea typeface="Calibri"/>
                <a:cs typeface="Calibri"/>
                <a:sym typeface="Calibri"/>
              </a:rPr>
              <a:t>DONE BAR</a:t>
            </a:r>
            <a:endParaRPr sz="1600" dirty="0">
              <a:solidFill>
                <a:schemeClr val="bg1"/>
              </a:solidFill>
            </a:endParaRPr>
          </a:p>
          <a:p>
            <a:pPr marL="0" marR="0" lvl="0" indent="0" algn="l" rtl="0">
              <a:spcBef>
                <a:spcPts val="0"/>
              </a:spcBef>
              <a:spcAft>
                <a:spcPts val="0"/>
              </a:spcAft>
              <a:buNone/>
            </a:pPr>
            <a:r>
              <a:rPr lang="en-US" sz="1600" dirty="0">
                <a:solidFill>
                  <a:schemeClr val="bg1"/>
                </a:solidFill>
                <a:latin typeface="Calibri"/>
                <a:ea typeface="Calibri"/>
                <a:cs typeface="Calibri"/>
                <a:sym typeface="Calibri"/>
              </a:rPr>
              <a:t>DONE BAR</a:t>
            </a:r>
          </a:p>
          <a:p>
            <a:pPr lvl="0">
              <a:spcBef>
                <a:spcPts val="0"/>
              </a:spcBef>
              <a:spcAft>
                <a:spcPts val="0"/>
              </a:spcAft>
            </a:pPr>
            <a:r>
              <a:rPr lang="en-US" sz="1600" dirty="0">
                <a:solidFill>
                  <a:schemeClr val="bg1"/>
                </a:solidFill>
                <a:latin typeface="Calibri"/>
                <a:ea typeface="Calibri"/>
                <a:cs typeface="Calibri"/>
                <a:sym typeface="Calibri"/>
              </a:rPr>
              <a:t>D)</a:t>
            </a:r>
            <a:endParaRPr lang="en-US" sz="1600" dirty="0">
              <a:solidFill>
                <a:schemeClr val="bg1"/>
              </a:solidFill>
            </a:endParaRPr>
          </a:p>
          <a:p>
            <a:pPr lvl="0">
              <a:spcBef>
                <a:spcPts val="0"/>
              </a:spcBef>
              <a:spcAft>
                <a:spcPts val="0"/>
              </a:spcAft>
            </a:pPr>
            <a:r>
              <a:rPr lang="en-US" sz="1600" dirty="0">
                <a:solidFill>
                  <a:schemeClr val="bg1"/>
                </a:solidFill>
                <a:latin typeface="Calibri"/>
                <a:ea typeface="Calibri"/>
                <a:cs typeface="Calibri"/>
                <a:sym typeface="Calibri"/>
              </a:rPr>
              <a:t>START FOO</a:t>
            </a:r>
            <a:endParaRPr lang="en-US" sz="1600" dirty="0">
              <a:solidFill>
                <a:schemeClr val="bg1"/>
              </a:solidFill>
            </a:endParaRPr>
          </a:p>
          <a:p>
            <a:pPr lvl="0">
              <a:spcBef>
                <a:spcPts val="0"/>
              </a:spcBef>
              <a:spcAft>
                <a:spcPts val="0"/>
              </a:spcAft>
            </a:pPr>
            <a:r>
              <a:rPr lang="en-US" sz="1600" dirty="0">
                <a:solidFill>
                  <a:schemeClr val="bg1"/>
                </a:solidFill>
                <a:latin typeface="Calibri"/>
                <a:ea typeface="Calibri"/>
                <a:cs typeface="Calibri"/>
                <a:sym typeface="Calibri"/>
              </a:rPr>
              <a:t>DONE BAR</a:t>
            </a:r>
            <a:endParaRPr lang="en-US" sz="1600" dirty="0">
              <a:solidFill>
                <a:schemeClr val="bg1"/>
              </a:solidFill>
            </a:endParaRPr>
          </a:p>
          <a:p>
            <a:pPr lvl="0">
              <a:spcBef>
                <a:spcPts val="0"/>
              </a:spcBef>
              <a:spcAft>
                <a:spcPts val="0"/>
              </a:spcAft>
            </a:pPr>
            <a:endParaRPr lang="en-US" sz="1600" dirty="0">
              <a:solidFill>
                <a:schemeClr val="bg1"/>
              </a:solidFill>
              <a:latin typeface="Calibri"/>
              <a:ea typeface="Calibri"/>
              <a:cs typeface="Calibri"/>
              <a:sym typeface="Calibri"/>
            </a:endParaRPr>
          </a:p>
          <a:p>
            <a:pPr lvl="0">
              <a:spcBef>
                <a:spcPts val="0"/>
              </a:spcBef>
              <a:spcAft>
                <a:spcPts val="0"/>
              </a:spcAft>
            </a:pPr>
            <a:r>
              <a:rPr lang="en-US" sz="1600" dirty="0">
                <a:solidFill>
                  <a:schemeClr val="bg1"/>
                </a:solidFill>
                <a:latin typeface="Calibri"/>
                <a:ea typeface="Calibri"/>
                <a:cs typeface="Calibri"/>
                <a:sym typeface="Calibri"/>
              </a:rPr>
              <a:t>E)</a:t>
            </a:r>
            <a:endParaRPr lang="en-US" sz="1600" dirty="0">
              <a:solidFill>
                <a:schemeClr val="bg1"/>
              </a:solidFill>
            </a:endParaRPr>
          </a:p>
          <a:p>
            <a:pPr lvl="0">
              <a:spcBef>
                <a:spcPts val="0"/>
              </a:spcBef>
              <a:spcAft>
                <a:spcPts val="0"/>
              </a:spcAft>
            </a:pPr>
            <a:r>
              <a:rPr lang="en-US" sz="1600" dirty="0">
                <a:solidFill>
                  <a:schemeClr val="bg1"/>
                </a:solidFill>
                <a:latin typeface="Calibri"/>
                <a:ea typeface="Calibri"/>
                <a:cs typeface="Calibri"/>
                <a:sym typeface="Calibri"/>
              </a:rPr>
              <a:t>START FOO</a:t>
            </a:r>
            <a:endParaRPr lang="en-US" sz="1600" dirty="0">
              <a:solidFill>
                <a:schemeClr val="bg1"/>
              </a:solidFill>
            </a:endParaRPr>
          </a:p>
          <a:p>
            <a:pPr lvl="0">
              <a:spcBef>
                <a:spcPts val="0"/>
              </a:spcBef>
              <a:spcAft>
                <a:spcPts val="0"/>
              </a:spcAft>
            </a:pPr>
            <a:r>
              <a:rPr lang="en-US" sz="1600" dirty="0">
                <a:solidFill>
                  <a:schemeClr val="bg1"/>
                </a:solidFill>
                <a:latin typeface="Calibri"/>
                <a:ea typeface="Calibri"/>
                <a:cs typeface="Calibri"/>
                <a:sym typeface="Calibri"/>
              </a:rPr>
              <a:t>ERROR 3</a:t>
            </a:r>
            <a:endParaRPr lang="en-US" sz="1600" dirty="0">
              <a:solidFill>
                <a:schemeClr val="bg1"/>
              </a:solidFill>
            </a:endParaRPr>
          </a:p>
          <a:p>
            <a:pPr lvl="0">
              <a:spcBef>
                <a:spcPts val="0"/>
              </a:spcBef>
              <a:spcAft>
                <a:spcPts val="0"/>
              </a:spcAft>
            </a:pPr>
            <a:r>
              <a:rPr lang="en-US" sz="1600" dirty="0">
                <a:solidFill>
                  <a:schemeClr val="bg1"/>
                </a:solidFill>
                <a:latin typeface="Calibri"/>
                <a:ea typeface="Calibri"/>
                <a:cs typeface="Calibri"/>
                <a:sym typeface="Calibri"/>
              </a:rPr>
              <a:t>ERROR 3</a:t>
            </a:r>
            <a:endParaRPr lang="en-US" sz="1600" dirty="0">
              <a:solidFill>
                <a:schemeClr val="bg1"/>
              </a:solidFill>
            </a:endParaRPr>
          </a:p>
          <a:p>
            <a:pPr lvl="0">
              <a:spcBef>
                <a:spcPts val="0"/>
              </a:spcBef>
              <a:spcAft>
                <a:spcPts val="0"/>
              </a:spcAft>
            </a:pPr>
            <a:r>
              <a:rPr lang="en-US" sz="1600" dirty="0">
                <a:solidFill>
                  <a:schemeClr val="bg1"/>
                </a:solidFill>
                <a:latin typeface="Calibri"/>
                <a:ea typeface="Calibri"/>
                <a:cs typeface="Calibri"/>
                <a:sym typeface="Calibri"/>
              </a:rPr>
              <a:t>DONE</a:t>
            </a:r>
            <a:endParaRPr lang="en-US" sz="1600" dirty="0">
              <a:solidFill>
                <a:schemeClr val="bg1"/>
              </a:solidFill>
            </a:endParaRPr>
          </a:p>
          <a:p>
            <a:pPr lvl="0">
              <a:spcBef>
                <a:spcPts val="0"/>
              </a:spcBef>
              <a:spcAft>
                <a:spcPts val="0"/>
              </a:spcAft>
            </a:pPr>
            <a:endParaRPr lang="en-US" sz="1600" dirty="0">
              <a:solidFill>
                <a:schemeClr val="bg1"/>
              </a:solidFill>
              <a:latin typeface="Calibri"/>
              <a:ea typeface="Calibri"/>
              <a:cs typeface="Calibri"/>
              <a:sym typeface="Calibri"/>
            </a:endParaRPr>
          </a:p>
          <a:p>
            <a:pPr lvl="0">
              <a:spcBef>
                <a:spcPts val="0"/>
              </a:spcBef>
              <a:spcAft>
                <a:spcPts val="0"/>
              </a:spcAft>
            </a:pPr>
            <a:r>
              <a:rPr lang="en-US" sz="1600" dirty="0">
                <a:solidFill>
                  <a:schemeClr val="bg1"/>
                </a:solidFill>
                <a:latin typeface="Calibri"/>
                <a:ea typeface="Calibri"/>
                <a:cs typeface="Calibri"/>
                <a:sym typeface="Calibri"/>
              </a:rPr>
              <a:t>F) None of the above</a:t>
            </a:r>
            <a:endParaRPr sz="1600" dirty="0">
              <a:solidFill>
                <a:schemeClr val="bg1"/>
              </a:solidFill>
            </a:endParaRPr>
          </a:p>
          <a:p>
            <a:pPr marL="0" marR="0" lvl="0" indent="0" algn="l" rtl="0">
              <a:spcBef>
                <a:spcPts val="0"/>
              </a:spcBef>
              <a:spcAft>
                <a:spcPts val="0"/>
              </a:spcAft>
              <a:buNone/>
            </a:pPr>
            <a:endParaRPr sz="1600" dirty="0">
              <a:solidFill>
                <a:schemeClr val="bg1"/>
              </a:solidFill>
            </a:endParaRPr>
          </a:p>
        </p:txBody>
      </p:sp>
      <p:sp>
        <p:nvSpPr>
          <p:cNvPr id="6" name="Shape 199">
            <a:extLst>
              <a:ext uri="{FF2B5EF4-FFF2-40B4-BE49-F238E27FC236}">
                <a16:creationId xmlns:a16="http://schemas.microsoft.com/office/drawing/2014/main" id="{493552AB-21D0-42F6-98BB-33F52EC9AD9B}"/>
              </a:ext>
            </a:extLst>
          </p:cNvPr>
          <p:cNvSpPr txBox="1"/>
          <p:nvPr/>
        </p:nvSpPr>
        <p:spPr>
          <a:xfrm>
            <a:off x="4482120" y="1426034"/>
            <a:ext cx="4572000" cy="64633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b="1" dirty="0">
                <a:solidFill>
                  <a:schemeClr val="bg1"/>
                </a:solidFill>
                <a:latin typeface="Calibri"/>
                <a:ea typeface="Calibri"/>
                <a:cs typeface="Calibri"/>
                <a:sym typeface="Calibri"/>
              </a:rPr>
              <a:t>What is printed when none of the “PROGRAM LINE” comments is replaced with code?</a:t>
            </a:r>
            <a:endParaRPr sz="1600" b="1" dirty="0">
              <a:solidFill>
                <a:schemeClr val="bg1"/>
              </a:solidFill>
            </a:endParaRPr>
          </a:p>
        </p:txBody>
      </p:sp>
    </p:spTree>
  </p:cSld>
  <p:clrMapOvr>
    <a:masterClrMapping/>
  </p:clrMapOvr>
  <p:transition spd="slow">
    <p:zoom/>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5">
            <a:extLst>
              <a:ext uri="{FF2B5EF4-FFF2-40B4-BE49-F238E27FC236}">
                <a16:creationId xmlns:a16="http://schemas.microsoft.com/office/drawing/2014/main" id="{BBEF2401-F57A-4462-9F70-BE3A9DD32FB0}"/>
              </a:ext>
            </a:extLst>
          </p:cNvPr>
          <p:cNvSpPr txBox="1">
            <a:spLocks noChangeArrowheads="1"/>
          </p:cNvSpPr>
          <p:nvPr/>
        </p:nvSpPr>
        <p:spPr bwMode="auto">
          <a:xfrm>
            <a:off x="778654" y="758719"/>
            <a:ext cx="7566025"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a:spcBef>
                <a:spcPct val="0"/>
              </a:spcBef>
              <a:buNone/>
            </a:pPr>
            <a:r>
              <a:rPr lang="en-US" altLang="en-US" sz="4400" u="sng" dirty="0">
                <a:solidFill>
                  <a:schemeClr val="bg1"/>
                </a:solidFill>
                <a:latin typeface="Arial Black"/>
                <a:cs typeface="Arial"/>
              </a:rPr>
              <a:t>TRACING FOR $100</a:t>
            </a:r>
          </a:p>
        </p:txBody>
      </p:sp>
      <p:pic>
        <p:nvPicPr>
          <p:cNvPr id="5" name="Shape 197">
            <a:extLst>
              <a:ext uri="{FF2B5EF4-FFF2-40B4-BE49-F238E27FC236}">
                <a16:creationId xmlns:a16="http://schemas.microsoft.com/office/drawing/2014/main" id="{6F01AC7F-80FE-48BD-B4D4-659C2516BFAB}"/>
              </a:ext>
            </a:extLst>
          </p:cNvPr>
          <p:cNvPicPr preferRelativeResize="0"/>
          <p:nvPr/>
        </p:nvPicPr>
        <p:blipFill rotWithShape="1">
          <a:blip r:embed="rId2">
            <a:alphaModFix/>
          </a:blip>
          <a:srcRect r="52993" b="5260"/>
          <a:stretch/>
        </p:blipFill>
        <p:spPr>
          <a:xfrm>
            <a:off x="381001" y="1426034"/>
            <a:ext cx="3671280" cy="5127166"/>
          </a:xfrm>
          <a:prstGeom prst="rect">
            <a:avLst/>
          </a:prstGeom>
          <a:noFill/>
          <a:ln>
            <a:noFill/>
          </a:ln>
        </p:spPr>
      </p:pic>
      <p:sp>
        <p:nvSpPr>
          <p:cNvPr id="6" name="Shape 198">
            <a:extLst>
              <a:ext uri="{FF2B5EF4-FFF2-40B4-BE49-F238E27FC236}">
                <a16:creationId xmlns:a16="http://schemas.microsoft.com/office/drawing/2014/main" id="{4E5BBB0C-CB44-47A5-B271-EE748A0FEF79}"/>
              </a:ext>
            </a:extLst>
          </p:cNvPr>
          <p:cNvSpPr txBox="1"/>
          <p:nvPr/>
        </p:nvSpPr>
        <p:spPr>
          <a:xfrm>
            <a:off x="4724400" y="1965197"/>
            <a:ext cx="3899880" cy="3978403"/>
          </a:xfrm>
          <a:prstGeom prst="rect">
            <a:avLst/>
          </a:prstGeom>
          <a:noFill/>
          <a:ln>
            <a:noFill/>
          </a:ln>
        </p:spPr>
        <p:txBody>
          <a:bodyPr spcFirstLastPara="1" wrap="square" lIns="91425" tIns="45700" rIns="91425" bIns="45700" numCol="2" anchor="t" anchorCtr="0">
            <a:noAutofit/>
          </a:bodyPr>
          <a:lstStyle/>
          <a:p>
            <a:pPr>
              <a:spcBef>
                <a:spcPts val="0"/>
              </a:spcBef>
              <a:spcAft>
                <a:spcPts val="0"/>
              </a:spcAft>
            </a:pPr>
            <a:r>
              <a:rPr lang="en-US" sz="1600" b="1" dirty="0">
                <a:solidFill>
                  <a:srgbClr val="FFC000"/>
                </a:solidFill>
                <a:latin typeface="Calibri"/>
                <a:ea typeface="Calibri"/>
                <a:cs typeface="Calibri"/>
                <a:sym typeface="Calibri"/>
              </a:rPr>
              <a:t>A) </a:t>
            </a:r>
            <a:endParaRPr lang="en-US" sz="1600" b="1">
              <a:solidFill>
                <a:srgbClr val="FFC000"/>
              </a:solidFill>
              <a:cs typeface="Times New Roman"/>
            </a:endParaRPr>
          </a:p>
          <a:p>
            <a:pPr marL="0" marR="0" lvl="0" indent="0" algn="l" rtl="0">
              <a:spcBef>
                <a:spcPts val="0"/>
              </a:spcBef>
              <a:spcAft>
                <a:spcPts val="0"/>
              </a:spcAft>
              <a:buNone/>
            </a:pPr>
            <a:r>
              <a:rPr lang="en-US" sz="1600" b="1" dirty="0">
                <a:solidFill>
                  <a:srgbClr val="FFC000"/>
                </a:solidFill>
                <a:latin typeface="Calibri"/>
                <a:ea typeface="Calibri"/>
                <a:cs typeface="Calibri"/>
                <a:sym typeface="Calibri"/>
              </a:rPr>
              <a:t>START FOO</a:t>
            </a:r>
            <a:endParaRPr sz="1600" b="1">
              <a:solidFill>
                <a:srgbClr val="FFC000"/>
              </a:solidFill>
              <a:cs typeface="Times New Roman"/>
            </a:endParaRPr>
          </a:p>
          <a:p>
            <a:pPr marL="0" marR="0" lvl="0" indent="0" algn="l" rtl="0">
              <a:spcBef>
                <a:spcPts val="0"/>
              </a:spcBef>
              <a:spcAft>
                <a:spcPts val="0"/>
              </a:spcAft>
              <a:buNone/>
            </a:pPr>
            <a:r>
              <a:rPr lang="en-US" sz="1600" b="1" dirty="0">
                <a:solidFill>
                  <a:srgbClr val="FFC000"/>
                </a:solidFill>
                <a:latin typeface="Calibri"/>
                <a:ea typeface="Calibri"/>
                <a:cs typeface="Calibri"/>
                <a:sym typeface="Calibri"/>
              </a:rPr>
              <a:t>DONE BAR</a:t>
            </a:r>
            <a:endParaRPr sz="1600" b="1">
              <a:solidFill>
                <a:srgbClr val="FFC000"/>
              </a:solidFill>
              <a:cs typeface="Times New Roman"/>
            </a:endParaRPr>
          </a:p>
          <a:p>
            <a:pPr marL="0" marR="0" lvl="0" indent="0" algn="l" rtl="0">
              <a:spcBef>
                <a:spcPts val="0"/>
              </a:spcBef>
              <a:spcAft>
                <a:spcPts val="0"/>
              </a:spcAft>
              <a:buNone/>
            </a:pPr>
            <a:r>
              <a:rPr lang="en-US" sz="1600" b="1" dirty="0">
                <a:solidFill>
                  <a:srgbClr val="FFC000"/>
                </a:solidFill>
                <a:latin typeface="Calibri"/>
                <a:ea typeface="Calibri"/>
                <a:cs typeface="Calibri"/>
                <a:sym typeface="Calibri"/>
              </a:rPr>
              <a:t>DONE BAR</a:t>
            </a:r>
            <a:endParaRPr sz="1600" b="1">
              <a:solidFill>
                <a:srgbClr val="FFC000"/>
              </a:solidFill>
              <a:cs typeface="Times New Roman"/>
            </a:endParaRPr>
          </a:p>
          <a:p>
            <a:pPr marL="0" marR="0" lvl="0" indent="0" algn="l" rtl="0">
              <a:spcBef>
                <a:spcPts val="0"/>
              </a:spcBef>
              <a:spcAft>
                <a:spcPts val="0"/>
              </a:spcAft>
              <a:buNone/>
            </a:pPr>
            <a:r>
              <a:rPr lang="en-US" sz="1600" b="1" dirty="0">
                <a:solidFill>
                  <a:srgbClr val="FFC000"/>
                </a:solidFill>
                <a:latin typeface="Calibri"/>
                <a:ea typeface="Calibri"/>
                <a:cs typeface="Calibri"/>
                <a:sym typeface="Calibri"/>
              </a:rPr>
              <a:t>DONE</a:t>
            </a:r>
            <a:endParaRPr sz="1600" b="1" dirty="0">
              <a:solidFill>
                <a:srgbClr val="FFC000"/>
              </a:solidFill>
            </a:endParaRPr>
          </a:p>
          <a:p>
            <a:pPr marL="0" marR="0" lvl="0" indent="0" algn="l" rtl="0">
              <a:spcBef>
                <a:spcPts val="0"/>
              </a:spcBef>
              <a:spcAft>
                <a:spcPts val="0"/>
              </a:spcAft>
              <a:buNone/>
            </a:pPr>
            <a:endParaRPr sz="1600" dirty="0">
              <a:solidFill>
                <a:schemeClr val="bg1"/>
              </a:solidFill>
              <a:latin typeface="Calibri"/>
              <a:ea typeface="Calibri"/>
              <a:cs typeface="Calibri"/>
              <a:sym typeface="Calibri"/>
            </a:endParaRPr>
          </a:p>
          <a:p>
            <a:pPr marL="0" marR="0" lvl="0" indent="0" algn="l" rtl="0">
              <a:spcBef>
                <a:spcPts val="0"/>
              </a:spcBef>
              <a:spcAft>
                <a:spcPts val="0"/>
              </a:spcAft>
              <a:buNone/>
            </a:pPr>
            <a:r>
              <a:rPr lang="en-US" sz="1600" dirty="0">
                <a:solidFill>
                  <a:schemeClr val="bg1"/>
                </a:solidFill>
                <a:latin typeface="Calibri"/>
                <a:ea typeface="Calibri"/>
                <a:cs typeface="Calibri"/>
                <a:sym typeface="Calibri"/>
              </a:rPr>
              <a:t>B) </a:t>
            </a:r>
            <a:endParaRPr sz="1600" dirty="0">
              <a:solidFill>
                <a:schemeClr val="bg1"/>
              </a:solidFill>
            </a:endParaRPr>
          </a:p>
          <a:p>
            <a:pPr marL="0" marR="0" lvl="0" indent="0" algn="l" rtl="0">
              <a:spcBef>
                <a:spcPts val="0"/>
              </a:spcBef>
              <a:spcAft>
                <a:spcPts val="0"/>
              </a:spcAft>
              <a:buNone/>
            </a:pPr>
            <a:r>
              <a:rPr lang="en-US" sz="1600" dirty="0">
                <a:solidFill>
                  <a:schemeClr val="bg1"/>
                </a:solidFill>
                <a:latin typeface="Calibri"/>
                <a:ea typeface="Calibri"/>
                <a:cs typeface="Calibri"/>
                <a:sym typeface="Calibri"/>
              </a:rPr>
              <a:t>START FOO</a:t>
            </a:r>
            <a:endParaRPr sz="1600" dirty="0">
              <a:solidFill>
                <a:schemeClr val="bg1"/>
              </a:solidFill>
            </a:endParaRPr>
          </a:p>
          <a:p>
            <a:pPr marL="0" marR="0" lvl="0" indent="0" algn="l" rtl="0">
              <a:spcBef>
                <a:spcPts val="0"/>
              </a:spcBef>
              <a:spcAft>
                <a:spcPts val="0"/>
              </a:spcAft>
              <a:buNone/>
            </a:pPr>
            <a:r>
              <a:rPr lang="en-US" sz="1600" dirty="0">
                <a:solidFill>
                  <a:schemeClr val="bg1"/>
                </a:solidFill>
                <a:latin typeface="Calibri"/>
                <a:ea typeface="Calibri"/>
                <a:cs typeface="Calibri"/>
                <a:sym typeface="Calibri"/>
              </a:rPr>
              <a:t>DONE BAR</a:t>
            </a:r>
            <a:endParaRPr sz="1600" dirty="0">
              <a:solidFill>
                <a:schemeClr val="bg1"/>
              </a:solidFill>
            </a:endParaRPr>
          </a:p>
          <a:p>
            <a:pPr marL="0" marR="0" lvl="0" indent="0" algn="l" rtl="0">
              <a:spcBef>
                <a:spcPts val="0"/>
              </a:spcBef>
              <a:spcAft>
                <a:spcPts val="0"/>
              </a:spcAft>
              <a:buNone/>
            </a:pPr>
            <a:r>
              <a:rPr lang="en-US" sz="1600" dirty="0">
                <a:solidFill>
                  <a:schemeClr val="bg1"/>
                </a:solidFill>
                <a:latin typeface="Calibri"/>
                <a:ea typeface="Calibri"/>
                <a:cs typeface="Calibri"/>
                <a:sym typeface="Calibri"/>
              </a:rPr>
              <a:t>DONE</a:t>
            </a:r>
            <a:endParaRPr sz="1600" dirty="0">
              <a:solidFill>
                <a:schemeClr val="bg1"/>
              </a:solidFill>
            </a:endParaRPr>
          </a:p>
          <a:p>
            <a:pPr marL="0" marR="0" lvl="0" indent="0" algn="l" rtl="0">
              <a:spcBef>
                <a:spcPts val="0"/>
              </a:spcBef>
              <a:spcAft>
                <a:spcPts val="0"/>
              </a:spcAft>
              <a:buNone/>
            </a:pPr>
            <a:endParaRPr sz="1600" dirty="0">
              <a:solidFill>
                <a:schemeClr val="bg1"/>
              </a:solidFill>
              <a:latin typeface="Calibri"/>
              <a:ea typeface="Calibri"/>
              <a:cs typeface="Calibri"/>
              <a:sym typeface="Calibri"/>
            </a:endParaRPr>
          </a:p>
          <a:p>
            <a:pPr marL="0" marR="0" lvl="0" indent="0" algn="l" rtl="0">
              <a:spcBef>
                <a:spcPts val="0"/>
              </a:spcBef>
              <a:spcAft>
                <a:spcPts val="0"/>
              </a:spcAft>
              <a:buNone/>
            </a:pPr>
            <a:r>
              <a:rPr lang="en-US" sz="1600" dirty="0">
                <a:solidFill>
                  <a:schemeClr val="bg1"/>
                </a:solidFill>
                <a:latin typeface="Calibri"/>
                <a:ea typeface="Calibri"/>
                <a:cs typeface="Calibri"/>
                <a:sym typeface="Calibri"/>
              </a:rPr>
              <a:t>C) </a:t>
            </a:r>
            <a:endParaRPr sz="1600" dirty="0">
              <a:solidFill>
                <a:schemeClr val="bg1"/>
              </a:solidFill>
            </a:endParaRPr>
          </a:p>
          <a:p>
            <a:pPr marL="0" marR="0" lvl="0" indent="0" algn="l" rtl="0">
              <a:spcBef>
                <a:spcPts val="0"/>
              </a:spcBef>
              <a:spcAft>
                <a:spcPts val="0"/>
              </a:spcAft>
              <a:buNone/>
            </a:pPr>
            <a:r>
              <a:rPr lang="en-US" sz="1600" dirty="0">
                <a:solidFill>
                  <a:schemeClr val="bg1"/>
                </a:solidFill>
                <a:latin typeface="Calibri"/>
                <a:ea typeface="Calibri"/>
                <a:cs typeface="Calibri"/>
                <a:sym typeface="Calibri"/>
              </a:rPr>
              <a:t>START FOO</a:t>
            </a:r>
            <a:endParaRPr sz="1600" dirty="0">
              <a:solidFill>
                <a:schemeClr val="bg1"/>
              </a:solidFill>
            </a:endParaRPr>
          </a:p>
          <a:p>
            <a:pPr marL="0" marR="0" lvl="0" indent="0" algn="l" rtl="0">
              <a:spcBef>
                <a:spcPts val="0"/>
              </a:spcBef>
              <a:spcAft>
                <a:spcPts val="0"/>
              </a:spcAft>
              <a:buNone/>
            </a:pPr>
            <a:r>
              <a:rPr lang="en-US" sz="1600" dirty="0">
                <a:solidFill>
                  <a:schemeClr val="bg1"/>
                </a:solidFill>
                <a:latin typeface="Calibri"/>
                <a:ea typeface="Calibri"/>
                <a:cs typeface="Calibri"/>
                <a:sym typeface="Calibri"/>
              </a:rPr>
              <a:t>DONE BAR</a:t>
            </a:r>
            <a:endParaRPr sz="1600" dirty="0">
              <a:solidFill>
                <a:schemeClr val="bg1"/>
              </a:solidFill>
            </a:endParaRPr>
          </a:p>
          <a:p>
            <a:pPr marL="0" marR="0" lvl="0" indent="0" algn="l" rtl="0">
              <a:spcBef>
                <a:spcPts val="0"/>
              </a:spcBef>
              <a:spcAft>
                <a:spcPts val="0"/>
              </a:spcAft>
              <a:buNone/>
            </a:pPr>
            <a:r>
              <a:rPr lang="en-US" sz="1600" dirty="0">
                <a:solidFill>
                  <a:schemeClr val="bg1"/>
                </a:solidFill>
                <a:latin typeface="Calibri"/>
                <a:ea typeface="Calibri"/>
                <a:cs typeface="Calibri"/>
                <a:sym typeface="Calibri"/>
              </a:rPr>
              <a:t>DONE BAR</a:t>
            </a:r>
          </a:p>
          <a:p>
            <a:pPr lvl="0">
              <a:spcBef>
                <a:spcPts val="0"/>
              </a:spcBef>
              <a:spcAft>
                <a:spcPts val="0"/>
              </a:spcAft>
            </a:pPr>
            <a:r>
              <a:rPr lang="en-US" sz="1600" dirty="0">
                <a:solidFill>
                  <a:schemeClr val="bg1"/>
                </a:solidFill>
                <a:latin typeface="Calibri"/>
                <a:ea typeface="Calibri"/>
                <a:cs typeface="Calibri"/>
                <a:sym typeface="Calibri"/>
              </a:rPr>
              <a:t>D)</a:t>
            </a:r>
            <a:endParaRPr lang="en-US" sz="1600" dirty="0">
              <a:solidFill>
                <a:schemeClr val="bg1"/>
              </a:solidFill>
            </a:endParaRPr>
          </a:p>
          <a:p>
            <a:pPr lvl="0">
              <a:spcBef>
                <a:spcPts val="0"/>
              </a:spcBef>
              <a:spcAft>
                <a:spcPts val="0"/>
              </a:spcAft>
            </a:pPr>
            <a:r>
              <a:rPr lang="en-US" sz="1600" dirty="0">
                <a:solidFill>
                  <a:schemeClr val="bg1"/>
                </a:solidFill>
                <a:latin typeface="Calibri"/>
                <a:ea typeface="Calibri"/>
                <a:cs typeface="Calibri"/>
                <a:sym typeface="Calibri"/>
              </a:rPr>
              <a:t>START FOO</a:t>
            </a:r>
            <a:endParaRPr lang="en-US" sz="1600" dirty="0">
              <a:solidFill>
                <a:schemeClr val="bg1"/>
              </a:solidFill>
            </a:endParaRPr>
          </a:p>
          <a:p>
            <a:pPr lvl="0">
              <a:spcBef>
                <a:spcPts val="0"/>
              </a:spcBef>
              <a:spcAft>
                <a:spcPts val="0"/>
              </a:spcAft>
            </a:pPr>
            <a:r>
              <a:rPr lang="en-US" sz="1600" dirty="0">
                <a:solidFill>
                  <a:schemeClr val="bg1"/>
                </a:solidFill>
                <a:latin typeface="Calibri"/>
                <a:ea typeface="Calibri"/>
                <a:cs typeface="Calibri"/>
                <a:sym typeface="Calibri"/>
              </a:rPr>
              <a:t>DONE BAR</a:t>
            </a:r>
            <a:endParaRPr lang="en-US" sz="1600" dirty="0">
              <a:solidFill>
                <a:schemeClr val="bg1"/>
              </a:solidFill>
            </a:endParaRPr>
          </a:p>
          <a:p>
            <a:pPr lvl="0">
              <a:spcBef>
                <a:spcPts val="0"/>
              </a:spcBef>
              <a:spcAft>
                <a:spcPts val="0"/>
              </a:spcAft>
            </a:pPr>
            <a:endParaRPr lang="en-US" sz="1600" dirty="0">
              <a:solidFill>
                <a:schemeClr val="bg1"/>
              </a:solidFill>
              <a:latin typeface="Calibri"/>
              <a:ea typeface="Calibri"/>
              <a:cs typeface="Calibri"/>
              <a:sym typeface="Calibri"/>
            </a:endParaRPr>
          </a:p>
          <a:p>
            <a:pPr lvl="0">
              <a:spcBef>
                <a:spcPts val="0"/>
              </a:spcBef>
              <a:spcAft>
                <a:spcPts val="0"/>
              </a:spcAft>
            </a:pPr>
            <a:r>
              <a:rPr lang="en-US" sz="1600" dirty="0">
                <a:solidFill>
                  <a:schemeClr val="bg1"/>
                </a:solidFill>
                <a:latin typeface="Calibri"/>
                <a:ea typeface="Calibri"/>
                <a:cs typeface="Calibri"/>
                <a:sym typeface="Calibri"/>
              </a:rPr>
              <a:t>E)</a:t>
            </a:r>
            <a:endParaRPr lang="en-US" sz="1600" dirty="0">
              <a:solidFill>
                <a:schemeClr val="bg1"/>
              </a:solidFill>
            </a:endParaRPr>
          </a:p>
          <a:p>
            <a:pPr lvl="0">
              <a:spcBef>
                <a:spcPts val="0"/>
              </a:spcBef>
              <a:spcAft>
                <a:spcPts val="0"/>
              </a:spcAft>
            </a:pPr>
            <a:r>
              <a:rPr lang="en-US" sz="1600" dirty="0">
                <a:solidFill>
                  <a:schemeClr val="bg1"/>
                </a:solidFill>
                <a:latin typeface="Calibri"/>
                <a:ea typeface="Calibri"/>
                <a:cs typeface="Calibri"/>
                <a:sym typeface="Calibri"/>
              </a:rPr>
              <a:t>START FOO</a:t>
            </a:r>
            <a:endParaRPr lang="en-US" sz="1600" dirty="0">
              <a:solidFill>
                <a:schemeClr val="bg1"/>
              </a:solidFill>
            </a:endParaRPr>
          </a:p>
          <a:p>
            <a:pPr lvl="0">
              <a:spcBef>
                <a:spcPts val="0"/>
              </a:spcBef>
              <a:spcAft>
                <a:spcPts val="0"/>
              </a:spcAft>
            </a:pPr>
            <a:r>
              <a:rPr lang="en-US" sz="1600" dirty="0">
                <a:solidFill>
                  <a:schemeClr val="bg1"/>
                </a:solidFill>
                <a:latin typeface="Calibri"/>
                <a:ea typeface="Calibri"/>
                <a:cs typeface="Calibri"/>
                <a:sym typeface="Calibri"/>
              </a:rPr>
              <a:t>ERROR 3</a:t>
            </a:r>
            <a:endParaRPr lang="en-US" sz="1600" dirty="0">
              <a:solidFill>
                <a:schemeClr val="bg1"/>
              </a:solidFill>
            </a:endParaRPr>
          </a:p>
          <a:p>
            <a:pPr lvl="0">
              <a:spcBef>
                <a:spcPts val="0"/>
              </a:spcBef>
              <a:spcAft>
                <a:spcPts val="0"/>
              </a:spcAft>
            </a:pPr>
            <a:r>
              <a:rPr lang="en-US" sz="1600" dirty="0">
                <a:solidFill>
                  <a:schemeClr val="bg1"/>
                </a:solidFill>
                <a:latin typeface="Calibri"/>
                <a:ea typeface="Calibri"/>
                <a:cs typeface="Calibri"/>
                <a:sym typeface="Calibri"/>
              </a:rPr>
              <a:t>ERROR 3</a:t>
            </a:r>
            <a:endParaRPr lang="en-US" sz="1600" dirty="0">
              <a:solidFill>
                <a:schemeClr val="bg1"/>
              </a:solidFill>
            </a:endParaRPr>
          </a:p>
          <a:p>
            <a:pPr lvl="0">
              <a:spcBef>
                <a:spcPts val="0"/>
              </a:spcBef>
              <a:spcAft>
                <a:spcPts val="0"/>
              </a:spcAft>
            </a:pPr>
            <a:r>
              <a:rPr lang="en-US" sz="1600" dirty="0">
                <a:solidFill>
                  <a:schemeClr val="bg1"/>
                </a:solidFill>
                <a:latin typeface="Calibri"/>
                <a:ea typeface="Calibri"/>
                <a:cs typeface="Calibri"/>
                <a:sym typeface="Calibri"/>
              </a:rPr>
              <a:t>DONE</a:t>
            </a:r>
            <a:endParaRPr lang="en-US" sz="1600" dirty="0">
              <a:solidFill>
                <a:schemeClr val="bg1"/>
              </a:solidFill>
            </a:endParaRPr>
          </a:p>
          <a:p>
            <a:pPr lvl="0">
              <a:spcBef>
                <a:spcPts val="0"/>
              </a:spcBef>
              <a:spcAft>
                <a:spcPts val="0"/>
              </a:spcAft>
            </a:pPr>
            <a:endParaRPr lang="en-US" sz="1600" dirty="0">
              <a:solidFill>
                <a:schemeClr val="bg1"/>
              </a:solidFill>
              <a:latin typeface="Calibri"/>
              <a:ea typeface="Calibri"/>
              <a:cs typeface="Calibri"/>
              <a:sym typeface="Calibri"/>
            </a:endParaRPr>
          </a:p>
          <a:p>
            <a:pPr lvl="0">
              <a:spcBef>
                <a:spcPts val="0"/>
              </a:spcBef>
              <a:spcAft>
                <a:spcPts val="0"/>
              </a:spcAft>
            </a:pPr>
            <a:r>
              <a:rPr lang="en-US" sz="1600" dirty="0">
                <a:solidFill>
                  <a:schemeClr val="bg1"/>
                </a:solidFill>
                <a:latin typeface="Calibri"/>
                <a:ea typeface="Calibri"/>
                <a:cs typeface="Calibri"/>
                <a:sym typeface="Calibri"/>
              </a:rPr>
              <a:t>F) None of the above</a:t>
            </a:r>
            <a:endParaRPr sz="1600" dirty="0">
              <a:solidFill>
                <a:schemeClr val="bg1"/>
              </a:solidFill>
            </a:endParaRPr>
          </a:p>
          <a:p>
            <a:pPr marL="0" marR="0" lvl="0" indent="0" algn="l" rtl="0">
              <a:spcBef>
                <a:spcPts val="0"/>
              </a:spcBef>
              <a:spcAft>
                <a:spcPts val="0"/>
              </a:spcAft>
              <a:buNone/>
            </a:pPr>
            <a:endParaRPr sz="1600" dirty="0">
              <a:solidFill>
                <a:schemeClr val="bg1"/>
              </a:solidFill>
            </a:endParaRPr>
          </a:p>
        </p:txBody>
      </p:sp>
      <p:sp>
        <p:nvSpPr>
          <p:cNvPr id="7" name="Shape 199">
            <a:extLst>
              <a:ext uri="{FF2B5EF4-FFF2-40B4-BE49-F238E27FC236}">
                <a16:creationId xmlns:a16="http://schemas.microsoft.com/office/drawing/2014/main" id="{A7D98C54-FDBE-401F-A6F7-42301D519F15}"/>
              </a:ext>
            </a:extLst>
          </p:cNvPr>
          <p:cNvSpPr txBox="1"/>
          <p:nvPr/>
        </p:nvSpPr>
        <p:spPr>
          <a:xfrm>
            <a:off x="4482120" y="1426034"/>
            <a:ext cx="4572000" cy="64633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b="1" dirty="0">
                <a:solidFill>
                  <a:schemeClr val="bg1"/>
                </a:solidFill>
                <a:latin typeface="Calibri"/>
                <a:ea typeface="Calibri"/>
                <a:cs typeface="Calibri"/>
                <a:sym typeface="Calibri"/>
              </a:rPr>
              <a:t>What is printed when none of the “PROGRAM LINE” comments is replaced with code?</a:t>
            </a:r>
            <a:endParaRPr sz="1600" b="1" dirty="0">
              <a:solidFill>
                <a:schemeClr val="bg1"/>
              </a:solidFill>
            </a:endParaRPr>
          </a:p>
        </p:txBody>
      </p:sp>
    </p:spTree>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extBox 5"/>
          <p:cNvSpPr txBox="1">
            <a:spLocks noChangeArrowheads="1"/>
          </p:cNvSpPr>
          <p:nvPr/>
        </p:nvSpPr>
        <p:spPr bwMode="auto">
          <a:xfrm>
            <a:off x="732002" y="768049"/>
            <a:ext cx="7566025"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a:spcBef>
                <a:spcPct val="0"/>
              </a:spcBef>
              <a:buNone/>
            </a:pPr>
            <a:r>
              <a:rPr lang="en-US" altLang="en-US" sz="4400" u="sng" dirty="0">
                <a:solidFill>
                  <a:schemeClr val="bg1"/>
                </a:solidFill>
                <a:latin typeface="Arial Black"/>
                <a:cs typeface="Arial"/>
              </a:rPr>
              <a:t>TRACING FOR $200</a:t>
            </a:r>
          </a:p>
        </p:txBody>
      </p:sp>
      <p:sp>
        <p:nvSpPr>
          <p:cNvPr id="8" name="Content Placeholder 2">
            <a:extLst>
              <a:ext uri="{FF2B5EF4-FFF2-40B4-BE49-F238E27FC236}">
                <a16:creationId xmlns:a16="http://schemas.microsoft.com/office/drawing/2014/main" id="{74CA8491-F716-462C-82AF-4A9478482DF2}"/>
              </a:ext>
            </a:extLst>
          </p:cNvPr>
          <p:cNvSpPr txBox="1">
            <a:spLocks/>
          </p:cNvSpPr>
          <p:nvPr/>
        </p:nvSpPr>
        <p:spPr>
          <a:xfrm>
            <a:off x="533400" y="1509499"/>
            <a:ext cx="8077200" cy="3672101"/>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228600" algn="l" rtl="0">
              <a:lnSpc>
                <a:spcPct val="90000"/>
              </a:lnSpc>
              <a:spcBef>
                <a:spcPts val="10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a:lnSpc>
                <a:spcPct val="100000"/>
              </a:lnSpc>
              <a:spcBef>
                <a:spcPts val="0"/>
              </a:spcBef>
            </a:pPr>
            <a:r>
              <a:rPr lang="en-US" sz="1800" dirty="0">
                <a:solidFill>
                  <a:schemeClr val="bg1"/>
                </a:solidFill>
              </a:rPr>
              <a:t>	public static </a:t>
            </a:r>
            <a:r>
              <a:rPr lang="en-US" sz="1800" dirty="0" err="1">
                <a:solidFill>
                  <a:schemeClr val="bg1"/>
                </a:solidFill>
              </a:rPr>
              <a:t>boolean</a:t>
            </a:r>
            <a:r>
              <a:rPr lang="en-US" sz="1800" dirty="0">
                <a:solidFill>
                  <a:schemeClr val="bg1"/>
                </a:solidFill>
              </a:rPr>
              <a:t> larger(int x, int y) {</a:t>
            </a:r>
          </a:p>
          <a:p>
            <a:pPr>
              <a:lnSpc>
                <a:spcPct val="100000"/>
              </a:lnSpc>
              <a:spcBef>
                <a:spcPts val="0"/>
              </a:spcBef>
            </a:pPr>
            <a:r>
              <a:rPr lang="en-US" sz="1800" dirty="0">
                <a:solidFill>
                  <a:schemeClr val="bg1"/>
                </a:solidFill>
              </a:rPr>
              <a:t>		if (x &gt; y) return true;</a:t>
            </a:r>
          </a:p>
          <a:p>
            <a:pPr>
              <a:lnSpc>
                <a:spcPct val="100000"/>
              </a:lnSpc>
              <a:spcBef>
                <a:spcPts val="0"/>
              </a:spcBef>
            </a:pPr>
            <a:r>
              <a:rPr lang="en-US" sz="1800" dirty="0">
                <a:solidFill>
                  <a:schemeClr val="bg1"/>
                </a:solidFill>
              </a:rPr>
              <a:t>		if (y &gt; x) return false;</a:t>
            </a:r>
          </a:p>
          <a:p>
            <a:pPr>
              <a:lnSpc>
                <a:spcPct val="100000"/>
              </a:lnSpc>
              <a:spcBef>
                <a:spcPts val="0"/>
              </a:spcBef>
            </a:pPr>
            <a:r>
              <a:rPr lang="en-US" sz="1800" dirty="0">
                <a:solidFill>
                  <a:schemeClr val="bg1"/>
                </a:solidFill>
              </a:rPr>
              <a:t>	}</a:t>
            </a:r>
          </a:p>
          <a:p>
            <a:pPr>
              <a:lnSpc>
                <a:spcPct val="100000"/>
              </a:lnSpc>
              <a:spcBef>
                <a:spcPts val="0"/>
              </a:spcBef>
            </a:pPr>
            <a:endParaRPr lang="en-US" sz="1800" dirty="0">
              <a:solidFill>
                <a:schemeClr val="bg1"/>
              </a:solidFill>
            </a:endParaRPr>
          </a:p>
          <a:p>
            <a:pPr>
              <a:lnSpc>
                <a:spcPct val="100000"/>
              </a:lnSpc>
              <a:spcBef>
                <a:spcPts val="0"/>
              </a:spcBef>
            </a:pPr>
            <a:r>
              <a:rPr lang="en-US" sz="1800" b="1" dirty="0">
                <a:solidFill>
                  <a:schemeClr val="bg1"/>
                </a:solidFill>
              </a:rPr>
              <a:t>Which of the following statements about method larger is correct?</a:t>
            </a:r>
          </a:p>
          <a:p>
            <a:pPr>
              <a:lnSpc>
                <a:spcPct val="100000"/>
              </a:lnSpc>
              <a:spcBef>
                <a:spcPts val="0"/>
              </a:spcBef>
            </a:pPr>
            <a:endParaRPr lang="en-US" sz="1800" b="1" dirty="0">
              <a:solidFill>
                <a:schemeClr val="bg1"/>
              </a:solidFill>
            </a:endParaRPr>
          </a:p>
          <a:p>
            <a:pPr>
              <a:lnSpc>
                <a:spcPct val="100000"/>
              </a:lnSpc>
              <a:spcBef>
                <a:spcPts val="0"/>
              </a:spcBef>
            </a:pPr>
            <a:r>
              <a:rPr lang="en-US" sz="1800" b="1" dirty="0">
                <a:solidFill>
                  <a:schemeClr val="bg1"/>
                </a:solidFill>
              </a:rPr>
              <a:t>A.</a:t>
            </a:r>
            <a:r>
              <a:rPr lang="en-US" sz="1800" dirty="0">
                <a:solidFill>
                  <a:schemeClr val="bg1"/>
                </a:solidFill>
              </a:rPr>
              <a:t> The code will not compile because it does not always return a value.</a:t>
            </a:r>
          </a:p>
          <a:p>
            <a:pPr>
              <a:lnSpc>
                <a:spcPct val="100000"/>
              </a:lnSpc>
              <a:spcBef>
                <a:spcPts val="0"/>
              </a:spcBef>
            </a:pPr>
            <a:r>
              <a:rPr lang="en-US" sz="1800" b="1" dirty="0">
                <a:solidFill>
                  <a:schemeClr val="bg1"/>
                </a:solidFill>
              </a:rPr>
              <a:t>B.</a:t>
            </a:r>
            <a:r>
              <a:rPr lang="en-US" sz="1800" dirty="0">
                <a:solidFill>
                  <a:schemeClr val="bg1"/>
                </a:solidFill>
              </a:rPr>
              <a:t> The code will not compile because it has int parameters but returns a </a:t>
            </a:r>
            <a:r>
              <a:rPr lang="en-US" sz="1800" dirty="0" err="1">
                <a:solidFill>
                  <a:schemeClr val="bg1"/>
                </a:solidFill>
              </a:rPr>
              <a:t>boolean</a:t>
            </a:r>
            <a:r>
              <a:rPr lang="en-US" sz="1800" dirty="0">
                <a:solidFill>
                  <a:schemeClr val="bg1"/>
                </a:solidFill>
              </a:rPr>
              <a:t>.</a:t>
            </a:r>
          </a:p>
          <a:p>
            <a:pPr>
              <a:lnSpc>
                <a:spcPct val="100000"/>
              </a:lnSpc>
              <a:spcBef>
                <a:spcPts val="0"/>
              </a:spcBef>
            </a:pPr>
            <a:r>
              <a:rPr lang="en-US" sz="1800" b="1" dirty="0">
                <a:solidFill>
                  <a:schemeClr val="bg1"/>
                </a:solidFill>
              </a:rPr>
              <a:t>C.</a:t>
            </a:r>
            <a:r>
              <a:rPr lang="en-US" sz="1800" dirty="0">
                <a:solidFill>
                  <a:schemeClr val="bg1"/>
                </a:solidFill>
              </a:rPr>
              <a:t> The code will compile and always returns the correct value.</a:t>
            </a:r>
          </a:p>
          <a:p>
            <a:pPr>
              <a:lnSpc>
                <a:spcPct val="100000"/>
              </a:lnSpc>
              <a:spcBef>
                <a:spcPts val="0"/>
              </a:spcBef>
            </a:pPr>
            <a:r>
              <a:rPr lang="en-US" sz="1800" b="1" dirty="0">
                <a:solidFill>
                  <a:schemeClr val="bg1"/>
                </a:solidFill>
              </a:rPr>
              <a:t>D.</a:t>
            </a:r>
            <a:r>
              <a:rPr lang="en-US" sz="1800" dirty="0">
                <a:solidFill>
                  <a:schemeClr val="bg1"/>
                </a:solidFill>
              </a:rPr>
              <a:t> The code will compile but always returns the wrong value.</a:t>
            </a:r>
          </a:p>
          <a:p>
            <a:pPr>
              <a:lnSpc>
                <a:spcPct val="100000"/>
              </a:lnSpc>
              <a:spcBef>
                <a:spcPts val="0"/>
              </a:spcBef>
            </a:pPr>
            <a:r>
              <a:rPr lang="en-US" sz="1800" b="1" dirty="0">
                <a:solidFill>
                  <a:schemeClr val="bg1"/>
                </a:solidFill>
              </a:rPr>
              <a:t>E.</a:t>
            </a:r>
            <a:r>
              <a:rPr lang="en-US" sz="1800" dirty="0">
                <a:solidFill>
                  <a:schemeClr val="bg1"/>
                </a:solidFill>
              </a:rPr>
              <a:t> The code will compile but sometimes returns the wrong value.</a:t>
            </a:r>
          </a:p>
        </p:txBody>
      </p:sp>
    </p:spTree>
  </p:cSld>
  <p:clrMapOvr>
    <a:masterClrMapping/>
  </p:clrMapOvr>
  <p:transition spd="slow">
    <p:zoom/>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5">
            <a:extLst>
              <a:ext uri="{FF2B5EF4-FFF2-40B4-BE49-F238E27FC236}">
                <a16:creationId xmlns:a16="http://schemas.microsoft.com/office/drawing/2014/main" id="{EAD6ACAC-64A7-4547-8AF3-718EF1140B4E}"/>
              </a:ext>
            </a:extLst>
          </p:cNvPr>
          <p:cNvSpPr txBox="1">
            <a:spLocks noChangeArrowheads="1"/>
          </p:cNvSpPr>
          <p:nvPr/>
        </p:nvSpPr>
        <p:spPr bwMode="auto">
          <a:xfrm>
            <a:off x="732002" y="768049"/>
            <a:ext cx="7566025"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a:spcBef>
                <a:spcPct val="0"/>
              </a:spcBef>
              <a:buNone/>
            </a:pPr>
            <a:r>
              <a:rPr lang="en-US" altLang="en-US" sz="4400" u="sng" dirty="0">
                <a:solidFill>
                  <a:schemeClr val="bg1"/>
                </a:solidFill>
                <a:latin typeface="Arial Black"/>
                <a:cs typeface="Arial"/>
              </a:rPr>
              <a:t>TRACING FOR $200</a:t>
            </a:r>
          </a:p>
        </p:txBody>
      </p:sp>
      <p:sp>
        <p:nvSpPr>
          <p:cNvPr id="5" name="Content Placeholder 2">
            <a:extLst>
              <a:ext uri="{FF2B5EF4-FFF2-40B4-BE49-F238E27FC236}">
                <a16:creationId xmlns:a16="http://schemas.microsoft.com/office/drawing/2014/main" id="{11641417-FE65-4999-81A8-8967A86A0DB6}"/>
              </a:ext>
            </a:extLst>
          </p:cNvPr>
          <p:cNvSpPr txBox="1">
            <a:spLocks/>
          </p:cNvSpPr>
          <p:nvPr/>
        </p:nvSpPr>
        <p:spPr>
          <a:xfrm>
            <a:off x="533400" y="1509499"/>
            <a:ext cx="8077200" cy="3595901"/>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228600" algn="l" rtl="0">
              <a:lnSpc>
                <a:spcPct val="90000"/>
              </a:lnSpc>
              <a:spcBef>
                <a:spcPts val="10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a:lnSpc>
                <a:spcPct val="100000"/>
              </a:lnSpc>
              <a:spcBef>
                <a:spcPts val="0"/>
              </a:spcBef>
            </a:pPr>
            <a:r>
              <a:rPr lang="en-US" sz="1800" dirty="0">
                <a:solidFill>
                  <a:schemeClr val="bg1"/>
                </a:solidFill>
              </a:rPr>
              <a:t>	public static </a:t>
            </a:r>
            <a:r>
              <a:rPr lang="en-US" sz="1800" dirty="0" err="1">
                <a:solidFill>
                  <a:schemeClr val="bg1"/>
                </a:solidFill>
              </a:rPr>
              <a:t>boolean</a:t>
            </a:r>
            <a:r>
              <a:rPr lang="en-US" sz="1800" dirty="0">
                <a:solidFill>
                  <a:schemeClr val="bg1"/>
                </a:solidFill>
              </a:rPr>
              <a:t> larger(int x, int y) {</a:t>
            </a:r>
          </a:p>
          <a:p>
            <a:pPr>
              <a:lnSpc>
                <a:spcPct val="100000"/>
              </a:lnSpc>
              <a:spcBef>
                <a:spcPts val="0"/>
              </a:spcBef>
            </a:pPr>
            <a:r>
              <a:rPr lang="en-US" sz="1800" dirty="0">
                <a:solidFill>
                  <a:schemeClr val="bg1"/>
                </a:solidFill>
              </a:rPr>
              <a:t>		if (x &gt; y) return true;</a:t>
            </a:r>
          </a:p>
          <a:p>
            <a:pPr>
              <a:lnSpc>
                <a:spcPct val="100000"/>
              </a:lnSpc>
              <a:spcBef>
                <a:spcPts val="0"/>
              </a:spcBef>
            </a:pPr>
            <a:r>
              <a:rPr lang="en-US" sz="1800" dirty="0">
                <a:solidFill>
                  <a:schemeClr val="bg1"/>
                </a:solidFill>
              </a:rPr>
              <a:t>		if (y &gt; x) return false;</a:t>
            </a:r>
          </a:p>
          <a:p>
            <a:pPr>
              <a:lnSpc>
                <a:spcPct val="100000"/>
              </a:lnSpc>
              <a:spcBef>
                <a:spcPts val="0"/>
              </a:spcBef>
            </a:pPr>
            <a:r>
              <a:rPr lang="en-US" sz="1800" dirty="0">
                <a:solidFill>
                  <a:schemeClr val="bg1"/>
                </a:solidFill>
              </a:rPr>
              <a:t>	}</a:t>
            </a:r>
          </a:p>
          <a:p>
            <a:pPr>
              <a:lnSpc>
                <a:spcPct val="100000"/>
              </a:lnSpc>
              <a:spcBef>
                <a:spcPts val="0"/>
              </a:spcBef>
            </a:pPr>
            <a:endParaRPr lang="en-US" sz="1800" dirty="0">
              <a:solidFill>
                <a:schemeClr val="bg1"/>
              </a:solidFill>
            </a:endParaRPr>
          </a:p>
          <a:p>
            <a:pPr>
              <a:lnSpc>
                <a:spcPct val="100000"/>
              </a:lnSpc>
              <a:spcBef>
                <a:spcPts val="0"/>
              </a:spcBef>
            </a:pPr>
            <a:r>
              <a:rPr lang="en-US" sz="1800" b="1" dirty="0">
                <a:solidFill>
                  <a:schemeClr val="bg1"/>
                </a:solidFill>
              </a:rPr>
              <a:t>Which of the following statements about method larger is correct?</a:t>
            </a:r>
          </a:p>
          <a:p>
            <a:pPr>
              <a:lnSpc>
                <a:spcPct val="100000"/>
              </a:lnSpc>
              <a:spcBef>
                <a:spcPts val="0"/>
              </a:spcBef>
            </a:pPr>
            <a:endParaRPr lang="en-US" sz="1800" dirty="0">
              <a:solidFill>
                <a:schemeClr val="bg1"/>
              </a:solidFill>
            </a:endParaRPr>
          </a:p>
          <a:p>
            <a:pPr>
              <a:lnSpc>
                <a:spcPct val="100000"/>
              </a:lnSpc>
              <a:spcBef>
                <a:spcPts val="0"/>
              </a:spcBef>
            </a:pPr>
            <a:r>
              <a:rPr lang="en-US" sz="1800" b="1" dirty="0">
                <a:solidFill>
                  <a:srgbClr val="FFC000"/>
                </a:solidFill>
              </a:rPr>
              <a:t>A. The code will not compile because it does not always return a value.</a:t>
            </a:r>
          </a:p>
          <a:p>
            <a:pPr>
              <a:lnSpc>
                <a:spcPct val="100000"/>
              </a:lnSpc>
              <a:spcBef>
                <a:spcPts val="0"/>
              </a:spcBef>
            </a:pPr>
            <a:r>
              <a:rPr lang="en-US" sz="1800" b="1" dirty="0">
                <a:solidFill>
                  <a:schemeClr val="bg1"/>
                </a:solidFill>
              </a:rPr>
              <a:t>B.</a:t>
            </a:r>
            <a:r>
              <a:rPr lang="en-US" sz="1800" dirty="0">
                <a:solidFill>
                  <a:schemeClr val="bg1"/>
                </a:solidFill>
              </a:rPr>
              <a:t> The code will not compile because it has int parameters but returns a </a:t>
            </a:r>
            <a:r>
              <a:rPr lang="en-US" sz="1800" dirty="0" err="1">
                <a:solidFill>
                  <a:schemeClr val="bg1"/>
                </a:solidFill>
              </a:rPr>
              <a:t>boolean</a:t>
            </a:r>
            <a:r>
              <a:rPr lang="en-US" sz="1800" dirty="0">
                <a:solidFill>
                  <a:schemeClr val="bg1"/>
                </a:solidFill>
              </a:rPr>
              <a:t>.</a:t>
            </a:r>
          </a:p>
          <a:p>
            <a:pPr>
              <a:lnSpc>
                <a:spcPct val="100000"/>
              </a:lnSpc>
              <a:spcBef>
                <a:spcPts val="0"/>
              </a:spcBef>
            </a:pPr>
            <a:r>
              <a:rPr lang="en-US" sz="1800" b="1" dirty="0">
                <a:solidFill>
                  <a:schemeClr val="bg1"/>
                </a:solidFill>
              </a:rPr>
              <a:t>C.</a:t>
            </a:r>
            <a:r>
              <a:rPr lang="en-US" sz="1800" dirty="0">
                <a:solidFill>
                  <a:schemeClr val="bg1"/>
                </a:solidFill>
              </a:rPr>
              <a:t> The code will compile and always returns the correct value.</a:t>
            </a:r>
          </a:p>
          <a:p>
            <a:pPr>
              <a:lnSpc>
                <a:spcPct val="100000"/>
              </a:lnSpc>
              <a:spcBef>
                <a:spcPts val="0"/>
              </a:spcBef>
            </a:pPr>
            <a:r>
              <a:rPr lang="en-US" sz="1800" b="1" dirty="0">
                <a:solidFill>
                  <a:schemeClr val="bg1"/>
                </a:solidFill>
              </a:rPr>
              <a:t>D.</a:t>
            </a:r>
            <a:r>
              <a:rPr lang="en-US" sz="1800" dirty="0">
                <a:solidFill>
                  <a:schemeClr val="bg1"/>
                </a:solidFill>
              </a:rPr>
              <a:t> The code will compile but always returns the wrong value.</a:t>
            </a:r>
          </a:p>
          <a:p>
            <a:pPr>
              <a:lnSpc>
                <a:spcPct val="100000"/>
              </a:lnSpc>
              <a:spcBef>
                <a:spcPts val="0"/>
              </a:spcBef>
            </a:pPr>
            <a:r>
              <a:rPr lang="en-US" sz="1800" b="1" dirty="0">
                <a:solidFill>
                  <a:schemeClr val="bg1"/>
                </a:solidFill>
              </a:rPr>
              <a:t>E.</a:t>
            </a:r>
            <a:r>
              <a:rPr lang="en-US" sz="1800" dirty="0">
                <a:solidFill>
                  <a:schemeClr val="bg1"/>
                </a:solidFill>
              </a:rPr>
              <a:t> The code will compile but sometimes returns the wrong value.</a:t>
            </a:r>
          </a:p>
        </p:txBody>
      </p:sp>
    </p:spTree>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extBox 5"/>
          <p:cNvSpPr txBox="1">
            <a:spLocks noChangeArrowheads="1"/>
          </p:cNvSpPr>
          <p:nvPr/>
        </p:nvSpPr>
        <p:spPr bwMode="auto">
          <a:xfrm>
            <a:off x="611199" y="533400"/>
            <a:ext cx="7566025"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a:spcBef>
                <a:spcPct val="0"/>
              </a:spcBef>
              <a:buNone/>
            </a:pPr>
            <a:r>
              <a:rPr lang="en-US" altLang="en-US" sz="4400" u="sng" dirty="0">
                <a:solidFill>
                  <a:schemeClr val="bg1"/>
                </a:solidFill>
                <a:latin typeface="Arial Black"/>
                <a:cs typeface="Arial"/>
              </a:rPr>
              <a:t>TRACING FOR $300</a:t>
            </a:r>
          </a:p>
        </p:txBody>
      </p:sp>
      <p:pic>
        <p:nvPicPr>
          <p:cNvPr id="6" name="Shape 229">
            <a:extLst>
              <a:ext uri="{FF2B5EF4-FFF2-40B4-BE49-F238E27FC236}">
                <a16:creationId xmlns:a16="http://schemas.microsoft.com/office/drawing/2014/main" id="{1B529368-2ECA-4C1C-86CB-638BB37A9EC1}"/>
              </a:ext>
            </a:extLst>
          </p:cNvPr>
          <p:cNvPicPr preferRelativeResize="0"/>
          <p:nvPr/>
        </p:nvPicPr>
        <p:blipFill rotWithShape="1">
          <a:blip r:embed="rId2">
            <a:alphaModFix/>
          </a:blip>
          <a:srcRect r="46823" b="5171"/>
          <a:stretch/>
        </p:blipFill>
        <p:spPr>
          <a:xfrm>
            <a:off x="76200" y="1227415"/>
            <a:ext cx="4318012" cy="5589587"/>
          </a:xfrm>
          <a:prstGeom prst="rect">
            <a:avLst/>
          </a:prstGeom>
          <a:noFill/>
          <a:ln>
            <a:noFill/>
          </a:ln>
        </p:spPr>
      </p:pic>
      <p:sp>
        <p:nvSpPr>
          <p:cNvPr id="7" name="Shape 230">
            <a:extLst>
              <a:ext uri="{FF2B5EF4-FFF2-40B4-BE49-F238E27FC236}">
                <a16:creationId xmlns:a16="http://schemas.microsoft.com/office/drawing/2014/main" id="{59E3E340-38DB-4A59-A1AB-6736B58A6F70}"/>
              </a:ext>
            </a:extLst>
          </p:cNvPr>
          <p:cNvSpPr txBox="1"/>
          <p:nvPr/>
        </p:nvSpPr>
        <p:spPr>
          <a:xfrm>
            <a:off x="4411383" y="1227415"/>
            <a:ext cx="4068671" cy="64633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dirty="0">
                <a:solidFill>
                  <a:schemeClr val="bg1"/>
                </a:solidFill>
                <a:latin typeface="Calibri" panose="020F0502020204030204" pitchFamily="34" charset="0"/>
                <a:ea typeface="Calibri"/>
                <a:cs typeface="Calibri" panose="020F0502020204030204" pitchFamily="34" charset="0"/>
                <a:sym typeface="Calibri"/>
              </a:rPr>
              <a:t>What is printed when PROGRAM LINE B is replaced with:</a:t>
            </a:r>
            <a:r>
              <a:rPr lang="en-US" sz="1800" dirty="0">
                <a:solidFill>
                  <a:schemeClr val="bg1"/>
                </a:solidFill>
                <a:latin typeface="Calibri" panose="020F0502020204030204" pitchFamily="34" charset="0"/>
                <a:cs typeface="Calibri" panose="020F0502020204030204" pitchFamily="34" charset="0"/>
                <a:sym typeface="Calibri"/>
              </a:rPr>
              <a:t>  </a:t>
            </a:r>
            <a:r>
              <a:rPr lang="en-US" sz="1800" dirty="0">
                <a:solidFill>
                  <a:schemeClr val="bg1"/>
                </a:solidFill>
                <a:latin typeface="Calibri" panose="020F0502020204030204" pitchFamily="34" charset="0"/>
                <a:ea typeface="Calibri"/>
                <a:cs typeface="Calibri" panose="020F0502020204030204" pitchFamily="34" charset="0"/>
                <a:sym typeface="Calibri"/>
              </a:rPr>
              <a:t>throw new Ex1();</a:t>
            </a:r>
            <a:endParaRPr sz="1800" dirty="0">
              <a:solidFill>
                <a:schemeClr val="bg1"/>
              </a:solidFill>
              <a:latin typeface="Calibri" panose="020F0502020204030204" pitchFamily="34" charset="0"/>
              <a:cs typeface="Calibri" panose="020F0502020204030204" pitchFamily="34" charset="0"/>
            </a:endParaRPr>
          </a:p>
        </p:txBody>
      </p:sp>
      <p:sp>
        <p:nvSpPr>
          <p:cNvPr id="8" name="Shape 233">
            <a:extLst>
              <a:ext uri="{FF2B5EF4-FFF2-40B4-BE49-F238E27FC236}">
                <a16:creationId xmlns:a16="http://schemas.microsoft.com/office/drawing/2014/main" id="{0BB3E77A-9803-419E-ABEE-170DCEE19B23}"/>
              </a:ext>
            </a:extLst>
          </p:cNvPr>
          <p:cNvSpPr txBox="1"/>
          <p:nvPr/>
        </p:nvSpPr>
        <p:spPr>
          <a:xfrm>
            <a:off x="4357194" y="2038921"/>
            <a:ext cx="4318012" cy="4042000"/>
          </a:xfrm>
          <a:prstGeom prst="rect">
            <a:avLst/>
          </a:prstGeom>
          <a:noFill/>
          <a:ln>
            <a:noFill/>
          </a:ln>
        </p:spPr>
        <p:txBody>
          <a:bodyPr spcFirstLastPara="1" wrap="square" lIns="91425" tIns="45700" rIns="91425" bIns="45700" numCol="2" anchor="t" anchorCtr="0">
            <a:noAutofit/>
          </a:bodyPr>
          <a:lstStyle/>
          <a:p>
            <a:pPr marL="0" marR="0" lvl="0" indent="0" algn="l" rtl="0">
              <a:spcBef>
                <a:spcPts val="0"/>
              </a:spcBef>
              <a:spcAft>
                <a:spcPts val="0"/>
              </a:spcAft>
              <a:buNone/>
            </a:pPr>
            <a:r>
              <a:rPr lang="en-US" sz="1800" dirty="0">
                <a:solidFill>
                  <a:schemeClr val="bg1"/>
                </a:solidFill>
                <a:latin typeface="Calibri" panose="020F0502020204030204" pitchFamily="34" charset="0"/>
                <a:ea typeface="Calibri"/>
                <a:cs typeface="Calibri" panose="020F0502020204030204" pitchFamily="34" charset="0"/>
                <a:sym typeface="Calibri"/>
              </a:rPr>
              <a:t>A) START FOO</a:t>
            </a:r>
            <a:endParaRPr sz="1800" dirty="0">
              <a:solidFill>
                <a:schemeClr val="bg1"/>
              </a:solidFill>
              <a:latin typeface="Calibri" panose="020F0502020204030204" pitchFamily="34" charset="0"/>
              <a:cs typeface="Calibri" panose="020F0502020204030204" pitchFamily="34" charset="0"/>
            </a:endParaRPr>
          </a:p>
          <a:p>
            <a:pPr marL="0" marR="0" lvl="0" indent="0" algn="l" rtl="0">
              <a:spcBef>
                <a:spcPts val="0"/>
              </a:spcBef>
              <a:spcAft>
                <a:spcPts val="0"/>
              </a:spcAft>
              <a:buNone/>
            </a:pPr>
            <a:r>
              <a:rPr lang="en-US" sz="1800" dirty="0">
                <a:solidFill>
                  <a:schemeClr val="bg1"/>
                </a:solidFill>
                <a:latin typeface="Calibri" panose="020F0502020204030204" pitchFamily="34" charset="0"/>
                <a:ea typeface="Calibri"/>
                <a:cs typeface="Calibri" panose="020F0502020204030204" pitchFamily="34" charset="0"/>
                <a:sym typeface="Calibri"/>
              </a:rPr>
              <a:t>ERROR 2</a:t>
            </a:r>
            <a:endParaRPr sz="1800" dirty="0">
              <a:solidFill>
                <a:schemeClr val="bg1"/>
              </a:solidFill>
              <a:latin typeface="Calibri" panose="020F0502020204030204" pitchFamily="34" charset="0"/>
              <a:cs typeface="Calibri" panose="020F0502020204030204" pitchFamily="34" charset="0"/>
            </a:endParaRPr>
          </a:p>
          <a:p>
            <a:pPr marL="0" marR="0" lvl="0" indent="0" algn="l" rtl="0">
              <a:spcBef>
                <a:spcPts val="0"/>
              </a:spcBef>
              <a:spcAft>
                <a:spcPts val="0"/>
              </a:spcAft>
              <a:buNone/>
            </a:pPr>
            <a:r>
              <a:rPr lang="en-US" sz="1800" dirty="0">
                <a:solidFill>
                  <a:schemeClr val="bg1"/>
                </a:solidFill>
                <a:latin typeface="Calibri" panose="020F0502020204030204" pitchFamily="34" charset="0"/>
                <a:ea typeface="Calibri"/>
                <a:cs typeface="Calibri" panose="020F0502020204030204" pitchFamily="34" charset="0"/>
                <a:sym typeface="Calibri"/>
              </a:rPr>
              <a:t>DONE BAR</a:t>
            </a:r>
            <a:endParaRPr sz="1800" dirty="0">
              <a:solidFill>
                <a:schemeClr val="bg1"/>
              </a:solidFill>
              <a:latin typeface="Calibri" panose="020F0502020204030204" pitchFamily="34" charset="0"/>
              <a:cs typeface="Calibri" panose="020F0502020204030204" pitchFamily="34" charset="0"/>
            </a:endParaRPr>
          </a:p>
          <a:p>
            <a:pPr marL="0" marR="0" lvl="0" indent="0" algn="l" rtl="0">
              <a:spcBef>
                <a:spcPts val="0"/>
              </a:spcBef>
              <a:spcAft>
                <a:spcPts val="0"/>
              </a:spcAft>
              <a:buNone/>
            </a:pPr>
            <a:r>
              <a:rPr lang="en-US" sz="1800" dirty="0">
                <a:solidFill>
                  <a:schemeClr val="bg1"/>
                </a:solidFill>
                <a:latin typeface="Calibri" panose="020F0502020204030204" pitchFamily="34" charset="0"/>
                <a:ea typeface="Calibri"/>
                <a:cs typeface="Calibri" panose="020F0502020204030204" pitchFamily="34" charset="0"/>
                <a:sym typeface="Calibri"/>
              </a:rPr>
              <a:t>DONE BAR</a:t>
            </a:r>
            <a:endParaRPr sz="1800" dirty="0">
              <a:solidFill>
                <a:schemeClr val="bg1"/>
              </a:solidFill>
              <a:latin typeface="Calibri" panose="020F0502020204030204" pitchFamily="34" charset="0"/>
              <a:cs typeface="Calibri" panose="020F0502020204030204" pitchFamily="34" charset="0"/>
            </a:endParaRPr>
          </a:p>
          <a:p>
            <a:pPr marL="0" marR="0" lvl="0" indent="0" algn="l" rtl="0">
              <a:spcBef>
                <a:spcPts val="0"/>
              </a:spcBef>
              <a:spcAft>
                <a:spcPts val="0"/>
              </a:spcAft>
              <a:buNone/>
            </a:pPr>
            <a:r>
              <a:rPr lang="en-US" sz="1800" dirty="0">
                <a:solidFill>
                  <a:schemeClr val="bg1"/>
                </a:solidFill>
                <a:latin typeface="Calibri" panose="020F0502020204030204" pitchFamily="34" charset="0"/>
                <a:ea typeface="Calibri"/>
                <a:cs typeface="Calibri" panose="020F0502020204030204" pitchFamily="34" charset="0"/>
                <a:sym typeface="Calibri"/>
              </a:rPr>
              <a:t>DONE</a:t>
            </a:r>
            <a:endParaRPr sz="1800" dirty="0">
              <a:solidFill>
                <a:schemeClr val="bg1"/>
              </a:solidFill>
              <a:latin typeface="Calibri" panose="020F0502020204030204" pitchFamily="34" charset="0"/>
              <a:cs typeface="Calibri" panose="020F0502020204030204" pitchFamily="34" charset="0"/>
            </a:endParaRPr>
          </a:p>
          <a:p>
            <a:pPr marL="0" marR="0" lvl="0" indent="0" algn="l" rtl="0">
              <a:spcBef>
                <a:spcPts val="0"/>
              </a:spcBef>
              <a:spcAft>
                <a:spcPts val="0"/>
              </a:spcAft>
              <a:buNone/>
            </a:pPr>
            <a:endParaRPr sz="1800" dirty="0">
              <a:solidFill>
                <a:schemeClr val="bg1"/>
              </a:solidFill>
              <a:latin typeface="Calibri" panose="020F0502020204030204" pitchFamily="34" charset="0"/>
              <a:ea typeface="Calibri"/>
              <a:cs typeface="Calibri" panose="020F0502020204030204" pitchFamily="34" charset="0"/>
              <a:sym typeface="Calibri"/>
            </a:endParaRPr>
          </a:p>
          <a:p>
            <a:pPr marL="0" marR="0" lvl="0" indent="0" algn="l" rtl="0">
              <a:spcBef>
                <a:spcPts val="0"/>
              </a:spcBef>
              <a:spcAft>
                <a:spcPts val="0"/>
              </a:spcAft>
              <a:buNone/>
            </a:pPr>
            <a:r>
              <a:rPr lang="en-US" sz="1800" dirty="0">
                <a:solidFill>
                  <a:schemeClr val="bg1"/>
                </a:solidFill>
                <a:latin typeface="Calibri" panose="020F0502020204030204" pitchFamily="34" charset="0"/>
                <a:ea typeface="Calibri"/>
                <a:cs typeface="Calibri" panose="020F0502020204030204" pitchFamily="34" charset="0"/>
                <a:sym typeface="Calibri"/>
              </a:rPr>
              <a:t>B) START FOO</a:t>
            </a:r>
            <a:endParaRPr sz="1800" dirty="0">
              <a:solidFill>
                <a:schemeClr val="bg1"/>
              </a:solidFill>
              <a:latin typeface="Calibri" panose="020F0502020204030204" pitchFamily="34" charset="0"/>
              <a:cs typeface="Calibri" panose="020F0502020204030204" pitchFamily="34" charset="0"/>
            </a:endParaRPr>
          </a:p>
          <a:p>
            <a:pPr marL="0" marR="0" lvl="0" indent="0" algn="l" rtl="0">
              <a:spcBef>
                <a:spcPts val="0"/>
              </a:spcBef>
              <a:spcAft>
                <a:spcPts val="0"/>
              </a:spcAft>
              <a:buNone/>
            </a:pPr>
            <a:r>
              <a:rPr lang="en-US" sz="1800" dirty="0">
                <a:solidFill>
                  <a:schemeClr val="bg1"/>
                </a:solidFill>
                <a:latin typeface="Calibri" panose="020F0502020204030204" pitchFamily="34" charset="0"/>
                <a:ea typeface="Calibri"/>
                <a:cs typeface="Calibri" panose="020F0502020204030204" pitchFamily="34" charset="0"/>
                <a:sym typeface="Calibri"/>
              </a:rPr>
              <a:t>ERROR 1</a:t>
            </a:r>
            <a:endParaRPr sz="1800" dirty="0">
              <a:solidFill>
                <a:schemeClr val="bg1"/>
              </a:solidFill>
              <a:latin typeface="Calibri" panose="020F0502020204030204" pitchFamily="34" charset="0"/>
              <a:cs typeface="Calibri" panose="020F0502020204030204" pitchFamily="34" charset="0"/>
            </a:endParaRPr>
          </a:p>
          <a:p>
            <a:pPr marL="0" marR="0" lvl="0" indent="0" algn="l" rtl="0">
              <a:spcBef>
                <a:spcPts val="0"/>
              </a:spcBef>
              <a:spcAft>
                <a:spcPts val="0"/>
              </a:spcAft>
              <a:buNone/>
            </a:pPr>
            <a:r>
              <a:rPr lang="en-US" sz="1800" dirty="0">
                <a:solidFill>
                  <a:schemeClr val="bg1"/>
                </a:solidFill>
                <a:latin typeface="Calibri" panose="020F0502020204030204" pitchFamily="34" charset="0"/>
                <a:ea typeface="Calibri"/>
                <a:cs typeface="Calibri" panose="020F0502020204030204" pitchFamily="34" charset="0"/>
                <a:sym typeface="Calibri"/>
              </a:rPr>
              <a:t>DONE</a:t>
            </a:r>
            <a:endParaRPr sz="1800" dirty="0">
              <a:solidFill>
                <a:schemeClr val="bg1"/>
              </a:solidFill>
              <a:latin typeface="Calibri" panose="020F0502020204030204" pitchFamily="34" charset="0"/>
              <a:cs typeface="Calibri" panose="020F0502020204030204" pitchFamily="34" charset="0"/>
            </a:endParaRPr>
          </a:p>
          <a:p>
            <a:pPr marL="0" marR="0" lvl="0" indent="0" algn="l" rtl="0">
              <a:spcBef>
                <a:spcPts val="0"/>
              </a:spcBef>
              <a:spcAft>
                <a:spcPts val="0"/>
              </a:spcAft>
              <a:buNone/>
            </a:pPr>
            <a:endParaRPr sz="1800" dirty="0">
              <a:solidFill>
                <a:schemeClr val="bg1"/>
              </a:solidFill>
              <a:latin typeface="Calibri" panose="020F0502020204030204" pitchFamily="34" charset="0"/>
              <a:ea typeface="Calibri"/>
              <a:cs typeface="Calibri" panose="020F0502020204030204" pitchFamily="34" charset="0"/>
              <a:sym typeface="Calibri"/>
            </a:endParaRPr>
          </a:p>
          <a:p>
            <a:pPr marL="0" marR="0" lvl="0" indent="0" algn="l" rtl="0">
              <a:spcBef>
                <a:spcPts val="0"/>
              </a:spcBef>
              <a:spcAft>
                <a:spcPts val="0"/>
              </a:spcAft>
              <a:buNone/>
            </a:pPr>
            <a:r>
              <a:rPr lang="en-US" sz="1800" dirty="0">
                <a:solidFill>
                  <a:schemeClr val="bg1"/>
                </a:solidFill>
                <a:latin typeface="Calibri" panose="020F0502020204030204" pitchFamily="34" charset="0"/>
                <a:ea typeface="Calibri"/>
                <a:cs typeface="Calibri" panose="020F0502020204030204" pitchFamily="34" charset="0"/>
                <a:sym typeface="Calibri"/>
              </a:rPr>
              <a:t>C) START FOO</a:t>
            </a:r>
          </a:p>
          <a:p>
            <a:pPr marL="0" marR="0" lvl="0" indent="0" algn="l" rtl="0">
              <a:spcBef>
                <a:spcPts val="0"/>
              </a:spcBef>
              <a:spcAft>
                <a:spcPts val="0"/>
              </a:spcAft>
              <a:buNone/>
            </a:pPr>
            <a:endParaRPr lang="en-US" sz="1800" dirty="0">
              <a:solidFill>
                <a:schemeClr val="bg1"/>
              </a:solidFill>
              <a:latin typeface="Calibri" panose="020F0502020204030204" pitchFamily="34" charset="0"/>
              <a:ea typeface="Calibri"/>
              <a:cs typeface="Calibri" panose="020F0502020204030204" pitchFamily="34" charset="0"/>
              <a:sym typeface="Calibri"/>
            </a:endParaRPr>
          </a:p>
          <a:p>
            <a:pPr marL="0" marR="0" lvl="0" indent="0" algn="l" rtl="0">
              <a:spcBef>
                <a:spcPts val="0"/>
              </a:spcBef>
              <a:spcAft>
                <a:spcPts val="0"/>
              </a:spcAft>
              <a:buNone/>
            </a:pPr>
            <a:endParaRPr lang="en-US" sz="1800" dirty="0">
              <a:solidFill>
                <a:schemeClr val="bg1"/>
              </a:solidFill>
              <a:latin typeface="Calibri" panose="020F0502020204030204" pitchFamily="34" charset="0"/>
              <a:ea typeface="Calibri"/>
              <a:cs typeface="Calibri" panose="020F0502020204030204" pitchFamily="34" charset="0"/>
              <a:sym typeface="Calibri"/>
            </a:endParaRPr>
          </a:p>
          <a:p>
            <a:pPr marL="0" marR="0" lvl="0" indent="0" algn="l" rtl="0">
              <a:spcBef>
                <a:spcPts val="0"/>
              </a:spcBef>
              <a:spcAft>
                <a:spcPts val="0"/>
              </a:spcAft>
              <a:buNone/>
            </a:pPr>
            <a:endParaRPr lang="en-US" sz="1800" dirty="0">
              <a:solidFill>
                <a:schemeClr val="bg1"/>
              </a:solidFill>
              <a:latin typeface="Calibri" panose="020F0502020204030204" pitchFamily="34" charset="0"/>
              <a:ea typeface="Calibri"/>
              <a:cs typeface="Calibri" panose="020F0502020204030204" pitchFamily="34" charset="0"/>
              <a:sym typeface="Calibri"/>
            </a:endParaRPr>
          </a:p>
          <a:p>
            <a:pPr lvl="0">
              <a:spcBef>
                <a:spcPts val="0"/>
              </a:spcBef>
              <a:spcAft>
                <a:spcPts val="0"/>
              </a:spcAft>
            </a:pPr>
            <a:r>
              <a:rPr lang="en-US" sz="1800" dirty="0">
                <a:solidFill>
                  <a:schemeClr val="bg1"/>
                </a:solidFill>
                <a:latin typeface="Calibri" panose="020F0502020204030204" pitchFamily="34" charset="0"/>
                <a:ea typeface="Calibri"/>
                <a:cs typeface="Calibri" panose="020F0502020204030204" pitchFamily="34" charset="0"/>
                <a:sym typeface="Calibri"/>
              </a:rPr>
              <a:t>D) START FOO</a:t>
            </a:r>
            <a:endParaRPr lang="en-US" sz="1800" dirty="0">
              <a:solidFill>
                <a:schemeClr val="bg1"/>
              </a:solidFill>
              <a:latin typeface="Calibri" panose="020F0502020204030204" pitchFamily="34" charset="0"/>
              <a:cs typeface="Calibri" panose="020F0502020204030204" pitchFamily="34" charset="0"/>
            </a:endParaRPr>
          </a:p>
          <a:p>
            <a:pPr lvl="0">
              <a:spcBef>
                <a:spcPts val="0"/>
              </a:spcBef>
              <a:spcAft>
                <a:spcPts val="0"/>
              </a:spcAft>
            </a:pPr>
            <a:r>
              <a:rPr lang="en-US" sz="1800" dirty="0">
                <a:solidFill>
                  <a:schemeClr val="bg1"/>
                </a:solidFill>
                <a:latin typeface="Calibri" panose="020F0502020204030204" pitchFamily="34" charset="0"/>
                <a:ea typeface="Calibri"/>
                <a:cs typeface="Calibri" panose="020F0502020204030204" pitchFamily="34" charset="0"/>
                <a:sym typeface="Calibri"/>
              </a:rPr>
              <a:t>ERROR 2</a:t>
            </a:r>
            <a:endParaRPr lang="en-US" sz="1800" dirty="0">
              <a:solidFill>
                <a:schemeClr val="bg1"/>
              </a:solidFill>
              <a:latin typeface="Calibri" panose="020F0502020204030204" pitchFamily="34" charset="0"/>
              <a:cs typeface="Calibri" panose="020F0502020204030204" pitchFamily="34" charset="0"/>
            </a:endParaRPr>
          </a:p>
          <a:p>
            <a:pPr lvl="0">
              <a:spcBef>
                <a:spcPts val="0"/>
              </a:spcBef>
              <a:spcAft>
                <a:spcPts val="0"/>
              </a:spcAft>
            </a:pPr>
            <a:r>
              <a:rPr lang="en-US" sz="1800" dirty="0">
                <a:solidFill>
                  <a:schemeClr val="bg1"/>
                </a:solidFill>
                <a:latin typeface="Calibri" panose="020F0502020204030204" pitchFamily="34" charset="0"/>
                <a:ea typeface="Calibri"/>
                <a:cs typeface="Calibri" panose="020F0502020204030204" pitchFamily="34" charset="0"/>
                <a:sym typeface="Calibri"/>
              </a:rPr>
              <a:t>DONE BAR</a:t>
            </a:r>
            <a:endParaRPr lang="en-US" sz="1800" dirty="0">
              <a:solidFill>
                <a:schemeClr val="bg1"/>
              </a:solidFill>
              <a:latin typeface="Calibri" panose="020F0502020204030204" pitchFamily="34" charset="0"/>
              <a:cs typeface="Calibri" panose="020F0502020204030204" pitchFamily="34" charset="0"/>
            </a:endParaRPr>
          </a:p>
          <a:p>
            <a:pPr lvl="0">
              <a:spcBef>
                <a:spcPts val="0"/>
              </a:spcBef>
              <a:spcAft>
                <a:spcPts val="0"/>
              </a:spcAft>
            </a:pPr>
            <a:r>
              <a:rPr lang="en-US" sz="1800" dirty="0">
                <a:solidFill>
                  <a:schemeClr val="bg1"/>
                </a:solidFill>
                <a:latin typeface="Calibri" panose="020F0502020204030204" pitchFamily="34" charset="0"/>
                <a:ea typeface="Calibri"/>
                <a:cs typeface="Calibri" panose="020F0502020204030204" pitchFamily="34" charset="0"/>
                <a:sym typeface="Calibri"/>
              </a:rPr>
              <a:t>DONE</a:t>
            </a:r>
            <a:endParaRPr lang="en-US" sz="1800" dirty="0">
              <a:solidFill>
                <a:schemeClr val="bg1"/>
              </a:solidFill>
              <a:latin typeface="Calibri" panose="020F0502020204030204" pitchFamily="34" charset="0"/>
              <a:cs typeface="Calibri" panose="020F0502020204030204" pitchFamily="34" charset="0"/>
            </a:endParaRPr>
          </a:p>
          <a:p>
            <a:pPr lvl="0">
              <a:spcBef>
                <a:spcPts val="0"/>
              </a:spcBef>
              <a:spcAft>
                <a:spcPts val="0"/>
              </a:spcAft>
            </a:pPr>
            <a:endParaRPr lang="en-US" sz="1800" dirty="0">
              <a:solidFill>
                <a:schemeClr val="bg1"/>
              </a:solidFill>
              <a:latin typeface="Calibri" panose="020F0502020204030204" pitchFamily="34" charset="0"/>
              <a:ea typeface="Calibri"/>
              <a:cs typeface="Calibri" panose="020F0502020204030204" pitchFamily="34" charset="0"/>
              <a:sym typeface="Calibri"/>
            </a:endParaRPr>
          </a:p>
          <a:p>
            <a:pPr lvl="0">
              <a:spcBef>
                <a:spcPts val="0"/>
              </a:spcBef>
              <a:spcAft>
                <a:spcPts val="0"/>
              </a:spcAft>
            </a:pPr>
            <a:r>
              <a:rPr lang="en-US" sz="1800" dirty="0">
                <a:solidFill>
                  <a:schemeClr val="bg1"/>
                </a:solidFill>
                <a:latin typeface="Calibri" panose="020F0502020204030204" pitchFamily="34" charset="0"/>
                <a:ea typeface="Calibri"/>
                <a:cs typeface="Calibri" panose="020F0502020204030204" pitchFamily="34" charset="0"/>
                <a:sym typeface="Calibri"/>
              </a:rPr>
              <a:t>E) START FOO</a:t>
            </a:r>
            <a:endParaRPr lang="en-US" sz="1800" dirty="0">
              <a:solidFill>
                <a:schemeClr val="bg1"/>
              </a:solidFill>
              <a:latin typeface="Calibri" panose="020F0502020204030204" pitchFamily="34" charset="0"/>
              <a:cs typeface="Calibri" panose="020F0502020204030204" pitchFamily="34" charset="0"/>
            </a:endParaRPr>
          </a:p>
          <a:p>
            <a:pPr lvl="0">
              <a:spcBef>
                <a:spcPts val="0"/>
              </a:spcBef>
              <a:spcAft>
                <a:spcPts val="0"/>
              </a:spcAft>
            </a:pPr>
            <a:r>
              <a:rPr lang="en-US" sz="1800" dirty="0">
                <a:solidFill>
                  <a:schemeClr val="bg1"/>
                </a:solidFill>
                <a:latin typeface="Calibri" panose="020F0502020204030204" pitchFamily="34" charset="0"/>
                <a:ea typeface="Calibri"/>
                <a:cs typeface="Calibri" panose="020F0502020204030204" pitchFamily="34" charset="0"/>
                <a:sym typeface="Calibri"/>
              </a:rPr>
              <a:t>ERROR 3</a:t>
            </a:r>
            <a:endParaRPr lang="en-US" sz="1800" dirty="0">
              <a:solidFill>
                <a:schemeClr val="bg1"/>
              </a:solidFill>
              <a:latin typeface="Calibri" panose="020F0502020204030204" pitchFamily="34" charset="0"/>
              <a:cs typeface="Calibri" panose="020F0502020204030204" pitchFamily="34" charset="0"/>
            </a:endParaRPr>
          </a:p>
          <a:p>
            <a:pPr lvl="0">
              <a:spcBef>
                <a:spcPts val="0"/>
              </a:spcBef>
              <a:spcAft>
                <a:spcPts val="0"/>
              </a:spcAft>
            </a:pPr>
            <a:r>
              <a:rPr lang="en-US" sz="1800" dirty="0">
                <a:solidFill>
                  <a:schemeClr val="bg1"/>
                </a:solidFill>
                <a:latin typeface="Calibri" panose="020F0502020204030204" pitchFamily="34" charset="0"/>
                <a:ea typeface="Calibri"/>
                <a:cs typeface="Calibri" panose="020F0502020204030204" pitchFamily="34" charset="0"/>
                <a:sym typeface="Calibri"/>
              </a:rPr>
              <a:t>ERROR 3</a:t>
            </a:r>
            <a:endParaRPr lang="en-US" sz="1800" dirty="0">
              <a:solidFill>
                <a:schemeClr val="bg1"/>
              </a:solidFill>
              <a:latin typeface="Calibri" panose="020F0502020204030204" pitchFamily="34" charset="0"/>
              <a:cs typeface="Calibri" panose="020F0502020204030204" pitchFamily="34" charset="0"/>
            </a:endParaRPr>
          </a:p>
          <a:p>
            <a:pPr lvl="0">
              <a:spcBef>
                <a:spcPts val="0"/>
              </a:spcBef>
              <a:spcAft>
                <a:spcPts val="0"/>
              </a:spcAft>
            </a:pPr>
            <a:r>
              <a:rPr lang="en-US" sz="1800" dirty="0">
                <a:solidFill>
                  <a:schemeClr val="bg1"/>
                </a:solidFill>
                <a:latin typeface="Calibri" panose="020F0502020204030204" pitchFamily="34" charset="0"/>
                <a:ea typeface="Calibri"/>
                <a:cs typeface="Calibri" panose="020F0502020204030204" pitchFamily="34" charset="0"/>
                <a:sym typeface="Calibri"/>
              </a:rPr>
              <a:t>DONE</a:t>
            </a:r>
            <a:endParaRPr lang="en-US" sz="1800" dirty="0">
              <a:solidFill>
                <a:schemeClr val="bg1"/>
              </a:solidFill>
              <a:latin typeface="Calibri" panose="020F0502020204030204" pitchFamily="34" charset="0"/>
              <a:cs typeface="Calibri" panose="020F0502020204030204" pitchFamily="34" charset="0"/>
            </a:endParaRPr>
          </a:p>
          <a:p>
            <a:pPr lvl="0">
              <a:spcBef>
                <a:spcPts val="0"/>
              </a:spcBef>
              <a:spcAft>
                <a:spcPts val="0"/>
              </a:spcAft>
            </a:pPr>
            <a:endParaRPr lang="en-US" sz="1800" dirty="0">
              <a:solidFill>
                <a:schemeClr val="bg1"/>
              </a:solidFill>
              <a:latin typeface="Calibri" panose="020F0502020204030204" pitchFamily="34" charset="0"/>
              <a:ea typeface="Calibri"/>
              <a:cs typeface="Calibri" panose="020F0502020204030204" pitchFamily="34" charset="0"/>
              <a:sym typeface="Calibri"/>
            </a:endParaRPr>
          </a:p>
          <a:p>
            <a:pPr lvl="0">
              <a:spcBef>
                <a:spcPts val="0"/>
              </a:spcBef>
              <a:spcAft>
                <a:spcPts val="0"/>
              </a:spcAft>
            </a:pPr>
            <a:r>
              <a:rPr lang="en-US" sz="1800" dirty="0">
                <a:solidFill>
                  <a:schemeClr val="bg1"/>
                </a:solidFill>
                <a:latin typeface="Calibri" panose="020F0502020204030204" pitchFamily="34" charset="0"/>
                <a:ea typeface="Calibri"/>
                <a:cs typeface="Calibri" panose="020F0502020204030204" pitchFamily="34" charset="0"/>
                <a:sym typeface="Calibri"/>
              </a:rPr>
              <a:t>F) None of the above</a:t>
            </a:r>
            <a:endParaRPr lang="en-US" sz="1800" dirty="0">
              <a:solidFill>
                <a:schemeClr val="bg1"/>
              </a:solidFill>
              <a:latin typeface="Calibri" panose="020F0502020204030204" pitchFamily="34" charset="0"/>
              <a:cs typeface="Calibri" panose="020F0502020204030204" pitchFamily="34" charset="0"/>
            </a:endParaRPr>
          </a:p>
          <a:p>
            <a:pPr marL="0" marR="0" lvl="0" indent="0" algn="l" rtl="0">
              <a:spcBef>
                <a:spcPts val="0"/>
              </a:spcBef>
              <a:spcAft>
                <a:spcPts val="0"/>
              </a:spcAft>
              <a:buNone/>
            </a:pPr>
            <a:endParaRPr sz="1800" dirty="0">
              <a:solidFill>
                <a:schemeClr val="bg1"/>
              </a:solidFill>
              <a:latin typeface="Calibri" panose="020F0502020204030204" pitchFamily="34" charset="0"/>
              <a:cs typeface="Calibri" panose="020F0502020204030204" pitchFamily="34" charset="0"/>
            </a:endParaRPr>
          </a:p>
          <a:p>
            <a:pPr marL="0" marR="0" lvl="0" indent="0" algn="l" rtl="0">
              <a:spcBef>
                <a:spcPts val="0"/>
              </a:spcBef>
              <a:spcAft>
                <a:spcPts val="0"/>
              </a:spcAft>
              <a:buNone/>
            </a:pPr>
            <a:endParaRPr sz="1800" dirty="0">
              <a:solidFill>
                <a:schemeClr val="bg1"/>
              </a:solidFill>
              <a:latin typeface="Calibri" panose="020F0502020204030204" pitchFamily="34" charset="0"/>
              <a:cs typeface="Calibri" panose="020F0502020204030204" pitchFamily="34" charset="0"/>
            </a:endParaRPr>
          </a:p>
        </p:txBody>
      </p:sp>
    </p:spTree>
  </p:cSld>
  <p:clrMapOvr>
    <a:masterClrMapping/>
  </p:clrMapOvr>
  <p:transition spd="slow">
    <p:zoom/>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5">
            <a:extLst>
              <a:ext uri="{FF2B5EF4-FFF2-40B4-BE49-F238E27FC236}">
                <a16:creationId xmlns:a16="http://schemas.microsoft.com/office/drawing/2014/main" id="{2C6D7C0C-CC0B-487B-88EA-F68288F33E37}"/>
              </a:ext>
            </a:extLst>
          </p:cNvPr>
          <p:cNvSpPr txBox="1">
            <a:spLocks noChangeArrowheads="1"/>
          </p:cNvSpPr>
          <p:nvPr/>
        </p:nvSpPr>
        <p:spPr bwMode="auto">
          <a:xfrm>
            <a:off x="685411" y="533399"/>
            <a:ext cx="7566025"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a:spcBef>
                <a:spcPct val="0"/>
              </a:spcBef>
              <a:buNone/>
            </a:pPr>
            <a:r>
              <a:rPr lang="en-US" altLang="en-US" sz="4400" u="sng" dirty="0">
                <a:solidFill>
                  <a:schemeClr val="bg1"/>
                </a:solidFill>
                <a:latin typeface="Arial Black"/>
                <a:cs typeface="Arial"/>
              </a:rPr>
              <a:t>TRACING FOR $300</a:t>
            </a:r>
          </a:p>
        </p:txBody>
      </p:sp>
      <p:pic>
        <p:nvPicPr>
          <p:cNvPr id="6" name="Shape 229">
            <a:extLst>
              <a:ext uri="{FF2B5EF4-FFF2-40B4-BE49-F238E27FC236}">
                <a16:creationId xmlns:a16="http://schemas.microsoft.com/office/drawing/2014/main" id="{65947B21-EDBE-4EDA-85D9-8BD143C3D127}"/>
              </a:ext>
            </a:extLst>
          </p:cNvPr>
          <p:cNvPicPr preferRelativeResize="0"/>
          <p:nvPr/>
        </p:nvPicPr>
        <p:blipFill rotWithShape="1">
          <a:blip r:embed="rId2">
            <a:alphaModFix/>
          </a:blip>
          <a:srcRect r="46823" b="5171"/>
          <a:stretch/>
        </p:blipFill>
        <p:spPr>
          <a:xfrm>
            <a:off x="76200" y="1227415"/>
            <a:ext cx="4318012" cy="5589587"/>
          </a:xfrm>
          <a:prstGeom prst="rect">
            <a:avLst/>
          </a:prstGeom>
          <a:noFill/>
          <a:ln>
            <a:noFill/>
          </a:ln>
        </p:spPr>
      </p:pic>
      <p:sp>
        <p:nvSpPr>
          <p:cNvPr id="8" name="Shape 230">
            <a:extLst>
              <a:ext uri="{FF2B5EF4-FFF2-40B4-BE49-F238E27FC236}">
                <a16:creationId xmlns:a16="http://schemas.microsoft.com/office/drawing/2014/main" id="{449FACD3-BD2F-491D-99D0-F559033834E8}"/>
              </a:ext>
            </a:extLst>
          </p:cNvPr>
          <p:cNvSpPr txBox="1"/>
          <p:nvPr/>
        </p:nvSpPr>
        <p:spPr>
          <a:xfrm>
            <a:off x="4411383" y="1227415"/>
            <a:ext cx="4068671" cy="64633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dirty="0">
                <a:solidFill>
                  <a:schemeClr val="bg1"/>
                </a:solidFill>
                <a:latin typeface="Calibri" panose="020F0502020204030204" pitchFamily="34" charset="0"/>
                <a:ea typeface="Calibri"/>
                <a:cs typeface="Calibri" panose="020F0502020204030204" pitchFamily="34" charset="0"/>
                <a:sym typeface="Calibri"/>
              </a:rPr>
              <a:t>What is printed when PROGRAM LINE B is replaced with:</a:t>
            </a:r>
            <a:r>
              <a:rPr lang="en-US" sz="1800" dirty="0">
                <a:solidFill>
                  <a:schemeClr val="bg1"/>
                </a:solidFill>
                <a:latin typeface="Calibri" panose="020F0502020204030204" pitchFamily="34" charset="0"/>
                <a:cs typeface="Calibri" panose="020F0502020204030204" pitchFamily="34" charset="0"/>
                <a:sym typeface="Calibri"/>
              </a:rPr>
              <a:t>  </a:t>
            </a:r>
            <a:r>
              <a:rPr lang="en-US" sz="1800" dirty="0">
                <a:solidFill>
                  <a:schemeClr val="bg1"/>
                </a:solidFill>
                <a:latin typeface="Calibri" panose="020F0502020204030204" pitchFamily="34" charset="0"/>
                <a:ea typeface="Calibri"/>
                <a:cs typeface="Calibri" panose="020F0502020204030204" pitchFamily="34" charset="0"/>
                <a:sym typeface="Calibri"/>
              </a:rPr>
              <a:t>throw new Ex1();</a:t>
            </a:r>
            <a:endParaRPr sz="1800" dirty="0">
              <a:solidFill>
                <a:schemeClr val="bg1"/>
              </a:solidFill>
              <a:latin typeface="Calibri" panose="020F0502020204030204" pitchFamily="34" charset="0"/>
              <a:cs typeface="Calibri" panose="020F0502020204030204" pitchFamily="34" charset="0"/>
            </a:endParaRPr>
          </a:p>
        </p:txBody>
      </p:sp>
      <p:sp>
        <p:nvSpPr>
          <p:cNvPr id="10" name="Shape 233">
            <a:extLst>
              <a:ext uri="{FF2B5EF4-FFF2-40B4-BE49-F238E27FC236}">
                <a16:creationId xmlns:a16="http://schemas.microsoft.com/office/drawing/2014/main" id="{CD955AA5-B25A-4A37-AE28-BDC6104F352B}"/>
              </a:ext>
            </a:extLst>
          </p:cNvPr>
          <p:cNvSpPr txBox="1"/>
          <p:nvPr/>
        </p:nvSpPr>
        <p:spPr>
          <a:xfrm>
            <a:off x="4357194" y="2038921"/>
            <a:ext cx="4318012" cy="4042000"/>
          </a:xfrm>
          <a:prstGeom prst="rect">
            <a:avLst/>
          </a:prstGeom>
          <a:noFill/>
          <a:ln>
            <a:noFill/>
          </a:ln>
        </p:spPr>
        <p:txBody>
          <a:bodyPr spcFirstLastPara="1" wrap="square" lIns="91425" tIns="45700" rIns="91425" bIns="45700" numCol="2" anchor="t" anchorCtr="0">
            <a:noAutofit/>
          </a:bodyPr>
          <a:lstStyle/>
          <a:p>
            <a:pPr marL="0" marR="0" lvl="0" indent="0" algn="l" rtl="0">
              <a:spcBef>
                <a:spcPts val="0"/>
              </a:spcBef>
              <a:spcAft>
                <a:spcPts val="0"/>
              </a:spcAft>
              <a:buNone/>
            </a:pPr>
            <a:r>
              <a:rPr lang="en-US" sz="1800" dirty="0">
                <a:solidFill>
                  <a:schemeClr val="bg1"/>
                </a:solidFill>
                <a:latin typeface="Calibri" panose="020F0502020204030204" pitchFamily="34" charset="0"/>
                <a:ea typeface="Calibri"/>
                <a:cs typeface="Calibri" panose="020F0502020204030204" pitchFamily="34" charset="0"/>
                <a:sym typeface="Calibri"/>
              </a:rPr>
              <a:t>A) START FOO</a:t>
            </a:r>
            <a:endParaRPr sz="1800" dirty="0">
              <a:solidFill>
                <a:schemeClr val="bg1"/>
              </a:solidFill>
              <a:latin typeface="Calibri" panose="020F0502020204030204" pitchFamily="34" charset="0"/>
              <a:cs typeface="Calibri" panose="020F0502020204030204" pitchFamily="34" charset="0"/>
            </a:endParaRPr>
          </a:p>
          <a:p>
            <a:pPr marL="0" marR="0" lvl="0" indent="0" algn="l" rtl="0">
              <a:spcBef>
                <a:spcPts val="0"/>
              </a:spcBef>
              <a:spcAft>
                <a:spcPts val="0"/>
              </a:spcAft>
              <a:buNone/>
            </a:pPr>
            <a:r>
              <a:rPr lang="en-US" sz="1800" dirty="0">
                <a:solidFill>
                  <a:schemeClr val="bg1"/>
                </a:solidFill>
                <a:latin typeface="Calibri" panose="020F0502020204030204" pitchFamily="34" charset="0"/>
                <a:ea typeface="Calibri"/>
                <a:cs typeface="Calibri" panose="020F0502020204030204" pitchFamily="34" charset="0"/>
                <a:sym typeface="Calibri"/>
              </a:rPr>
              <a:t>ERROR 2</a:t>
            </a:r>
            <a:endParaRPr sz="1800" dirty="0">
              <a:solidFill>
                <a:schemeClr val="bg1"/>
              </a:solidFill>
              <a:latin typeface="Calibri" panose="020F0502020204030204" pitchFamily="34" charset="0"/>
              <a:cs typeface="Calibri" panose="020F0502020204030204" pitchFamily="34" charset="0"/>
            </a:endParaRPr>
          </a:p>
          <a:p>
            <a:pPr marL="0" marR="0" lvl="0" indent="0" algn="l" rtl="0">
              <a:spcBef>
                <a:spcPts val="0"/>
              </a:spcBef>
              <a:spcAft>
                <a:spcPts val="0"/>
              </a:spcAft>
              <a:buNone/>
            </a:pPr>
            <a:r>
              <a:rPr lang="en-US" sz="1800" dirty="0">
                <a:solidFill>
                  <a:schemeClr val="bg1"/>
                </a:solidFill>
                <a:latin typeface="Calibri" panose="020F0502020204030204" pitchFamily="34" charset="0"/>
                <a:ea typeface="Calibri"/>
                <a:cs typeface="Calibri" panose="020F0502020204030204" pitchFamily="34" charset="0"/>
                <a:sym typeface="Calibri"/>
              </a:rPr>
              <a:t>DONE BAR</a:t>
            </a:r>
            <a:endParaRPr sz="1800" dirty="0">
              <a:solidFill>
                <a:schemeClr val="bg1"/>
              </a:solidFill>
              <a:latin typeface="Calibri" panose="020F0502020204030204" pitchFamily="34" charset="0"/>
              <a:cs typeface="Calibri" panose="020F0502020204030204" pitchFamily="34" charset="0"/>
            </a:endParaRPr>
          </a:p>
          <a:p>
            <a:pPr marL="0" marR="0" lvl="0" indent="0" algn="l" rtl="0">
              <a:spcBef>
                <a:spcPts val="0"/>
              </a:spcBef>
              <a:spcAft>
                <a:spcPts val="0"/>
              </a:spcAft>
              <a:buNone/>
            </a:pPr>
            <a:r>
              <a:rPr lang="en-US" sz="1800" dirty="0">
                <a:solidFill>
                  <a:schemeClr val="bg1"/>
                </a:solidFill>
                <a:latin typeface="Calibri" panose="020F0502020204030204" pitchFamily="34" charset="0"/>
                <a:ea typeface="Calibri"/>
                <a:cs typeface="Calibri" panose="020F0502020204030204" pitchFamily="34" charset="0"/>
                <a:sym typeface="Calibri"/>
              </a:rPr>
              <a:t>DONE BAR</a:t>
            </a:r>
            <a:endParaRPr sz="1800" dirty="0">
              <a:solidFill>
                <a:schemeClr val="bg1"/>
              </a:solidFill>
              <a:latin typeface="Calibri" panose="020F0502020204030204" pitchFamily="34" charset="0"/>
              <a:cs typeface="Calibri" panose="020F0502020204030204" pitchFamily="34" charset="0"/>
            </a:endParaRPr>
          </a:p>
          <a:p>
            <a:pPr marL="0" marR="0" lvl="0" indent="0" algn="l" rtl="0">
              <a:spcBef>
                <a:spcPts val="0"/>
              </a:spcBef>
              <a:spcAft>
                <a:spcPts val="0"/>
              </a:spcAft>
              <a:buNone/>
            </a:pPr>
            <a:r>
              <a:rPr lang="en-US" sz="1800" dirty="0">
                <a:solidFill>
                  <a:schemeClr val="bg1"/>
                </a:solidFill>
                <a:latin typeface="Calibri" panose="020F0502020204030204" pitchFamily="34" charset="0"/>
                <a:ea typeface="Calibri"/>
                <a:cs typeface="Calibri" panose="020F0502020204030204" pitchFamily="34" charset="0"/>
                <a:sym typeface="Calibri"/>
              </a:rPr>
              <a:t>DONE</a:t>
            </a:r>
            <a:endParaRPr sz="1800" dirty="0">
              <a:solidFill>
                <a:schemeClr val="bg1"/>
              </a:solidFill>
              <a:latin typeface="Calibri" panose="020F0502020204030204" pitchFamily="34" charset="0"/>
              <a:cs typeface="Calibri" panose="020F0502020204030204" pitchFamily="34" charset="0"/>
            </a:endParaRPr>
          </a:p>
          <a:p>
            <a:pPr marL="0" marR="0" lvl="0" indent="0" algn="l" rtl="0">
              <a:spcBef>
                <a:spcPts val="0"/>
              </a:spcBef>
              <a:spcAft>
                <a:spcPts val="0"/>
              </a:spcAft>
              <a:buNone/>
            </a:pPr>
            <a:endParaRPr sz="1800" dirty="0">
              <a:solidFill>
                <a:schemeClr val="bg1"/>
              </a:solidFill>
              <a:latin typeface="Calibri" panose="020F0502020204030204" pitchFamily="34" charset="0"/>
              <a:ea typeface="Calibri"/>
              <a:cs typeface="Calibri" panose="020F0502020204030204" pitchFamily="34" charset="0"/>
              <a:sym typeface="Calibri"/>
            </a:endParaRPr>
          </a:p>
          <a:p>
            <a:pPr marL="0" marR="0" lvl="0" indent="0" algn="l" rtl="0">
              <a:spcBef>
                <a:spcPts val="0"/>
              </a:spcBef>
              <a:spcAft>
                <a:spcPts val="0"/>
              </a:spcAft>
              <a:buNone/>
            </a:pPr>
            <a:r>
              <a:rPr lang="en-US" sz="1800" dirty="0">
                <a:solidFill>
                  <a:schemeClr val="bg1"/>
                </a:solidFill>
                <a:latin typeface="Calibri" panose="020F0502020204030204" pitchFamily="34" charset="0"/>
                <a:ea typeface="Calibri"/>
                <a:cs typeface="Calibri" panose="020F0502020204030204" pitchFamily="34" charset="0"/>
                <a:sym typeface="Calibri"/>
              </a:rPr>
              <a:t>B) START FOO</a:t>
            </a:r>
            <a:endParaRPr sz="1800" dirty="0">
              <a:solidFill>
                <a:schemeClr val="bg1"/>
              </a:solidFill>
              <a:latin typeface="Calibri" panose="020F0502020204030204" pitchFamily="34" charset="0"/>
              <a:cs typeface="Calibri" panose="020F0502020204030204" pitchFamily="34" charset="0"/>
            </a:endParaRPr>
          </a:p>
          <a:p>
            <a:pPr marL="0" marR="0" lvl="0" indent="0" algn="l" rtl="0">
              <a:spcBef>
                <a:spcPts val="0"/>
              </a:spcBef>
              <a:spcAft>
                <a:spcPts val="0"/>
              </a:spcAft>
              <a:buNone/>
            </a:pPr>
            <a:r>
              <a:rPr lang="en-US" sz="1800" dirty="0">
                <a:solidFill>
                  <a:schemeClr val="bg1"/>
                </a:solidFill>
                <a:latin typeface="Calibri" panose="020F0502020204030204" pitchFamily="34" charset="0"/>
                <a:ea typeface="Calibri"/>
                <a:cs typeface="Calibri" panose="020F0502020204030204" pitchFamily="34" charset="0"/>
                <a:sym typeface="Calibri"/>
              </a:rPr>
              <a:t>ERROR 1</a:t>
            </a:r>
            <a:endParaRPr sz="1800" dirty="0">
              <a:solidFill>
                <a:schemeClr val="bg1"/>
              </a:solidFill>
              <a:latin typeface="Calibri" panose="020F0502020204030204" pitchFamily="34" charset="0"/>
              <a:cs typeface="Calibri" panose="020F0502020204030204" pitchFamily="34" charset="0"/>
            </a:endParaRPr>
          </a:p>
          <a:p>
            <a:pPr marL="0" marR="0" lvl="0" indent="0" algn="l" rtl="0">
              <a:spcBef>
                <a:spcPts val="0"/>
              </a:spcBef>
              <a:spcAft>
                <a:spcPts val="0"/>
              </a:spcAft>
              <a:buNone/>
            </a:pPr>
            <a:r>
              <a:rPr lang="en-US" sz="1800" dirty="0">
                <a:solidFill>
                  <a:schemeClr val="bg1"/>
                </a:solidFill>
                <a:latin typeface="Calibri" panose="020F0502020204030204" pitchFamily="34" charset="0"/>
                <a:ea typeface="Calibri"/>
                <a:cs typeface="Calibri" panose="020F0502020204030204" pitchFamily="34" charset="0"/>
                <a:sym typeface="Calibri"/>
              </a:rPr>
              <a:t>DONE</a:t>
            </a:r>
            <a:endParaRPr sz="1800" dirty="0">
              <a:solidFill>
                <a:schemeClr val="bg1"/>
              </a:solidFill>
              <a:latin typeface="Calibri" panose="020F0502020204030204" pitchFamily="34" charset="0"/>
              <a:cs typeface="Calibri" panose="020F0502020204030204" pitchFamily="34" charset="0"/>
            </a:endParaRPr>
          </a:p>
          <a:p>
            <a:pPr marL="0" marR="0" lvl="0" indent="0" algn="l" rtl="0">
              <a:spcBef>
                <a:spcPts val="0"/>
              </a:spcBef>
              <a:spcAft>
                <a:spcPts val="0"/>
              </a:spcAft>
              <a:buNone/>
            </a:pPr>
            <a:endParaRPr sz="1800" dirty="0">
              <a:solidFill>
                <a:schemeClr val="bg1"/>
              </a:solidFill>
              <a:latin typeface="Calibri" panose="020F0502020204030204" pitchFamily="34" charset="0"/>
              <a:ea typeface="Calibri"/>
              <a:cs typeface="Calibri" panose="020F0502020204030204" pitchFamily="34" charset="0"/>
              <a:sym typeface="Calibri"/>
            </a:endParaRPr>
          </a:p>
          <a:p>
            <a:pPr marL="0" marR="0" lvl="0" indent="0" algn="l" rtl="0">
              <a:spcBef>
                <a:spcPts val="0"/>
              </a:spcBef>
              <a:spcAft>
                <a:spcPts val="0"/>
              </a:spcAft>
              <a:buNone/>
            </a:pPr>
            <a:r>
              <a:rPr lang="en-US" sz="1800" dirty="0">
                <a:solidFill>
                  <a:schemeClr val="bg1"/>
                </a:solidFill>
                <a:latin typeface="Calibri" panose="020F0502020204030204" pitchFamily="34" charset="0"/>
                <a:ea typeface="Calibri"/>
                <a:cs typeface="Calibri" panose="020F0502020204030204" pitchFamily="34" charset="0"/>
                <a:sym typeface="Calibri"/>
              </a:rPr>
              <a:t>C) START FOO</a:t>
            </a:r>
          </a:p>
          <a:p>
            <a:pPr marL="0" marR="0" lvl="0" indent="0" algn="l" rtl="0">
              <a:spcBef>
                <a:spcPts val="0"/>
              </a:spcBef>
              <a:spcAft>
                <a:spcPts val="0"/>
              </a:spcAft>
              <a:buNone/>
            </a:pPr>
            <a:endParaRPr lang="en-US" sz="1800" dirty="0">
              <a:solidFill>
                <a:schemeClr val="bg1"/>
              </a:solidFill>
              <a:latin typeface="Calibri" panose="020F0502020204030204" pitchFamily="34" charset="0"/>
              <a:ea typeface="Calibri"/>
              <a:cs typeface="Calibri" panose="020F0502020204030204" pitchFamily="34" charset="0"/>
              <a:sym typeface="Calibri"/>
            </a:endParaRPr>
          </a:p>
          <a:p>
            <a:pPr marL="0" marR="0" lvl="0" indent="0" algn="l" rtl="0">
              <a:spcBef>
                <a:spcPts val="0"/>
              </a:spcBef>
              <a:spcAft>
                <a:spcPts val="0"/>
              </a:spcAft>
              <a:buNone/>
            </a:pPr>
            <a:endParaRPr lang="en-US" sz="1800" dirty="0">
              <a:solidFill>
                <a:schemeClr val="bg1"/>
              </a:solidFill>
              <a:latin typeface="Calibri" panose="020F0502020204030204" pitchFamily="34" charset="0"/>
              <a:ea typeface="Calibri"/>
              <a:cs typeface="Calibri" panose="020F0502020204030204" pitchFamily="34" charset="0"/>
              <a:sym typeface="Calibri"/>
            </a:endParaRPr>
          </a:p>
          <a:p>
            <a:pPr marL="0" marR="0" lvl="0" indent="0" algn="l" rtl="0">
              <a:spcBef>
                <a:spcPts val="0"/>
              </a:spcBef>
              <a:spcAft>
                <a:spcPts val="0"/>
              </a:spcAft>
              <a:buNone/>
            </a:pPr>
            <a:endParaRPr lang="en-US" sz="1800" dirty="0">
              <a:solidFill>
                <a:schemeClr val="bg1"/>
              </a:solidFill>
              <a:latin typeface="Calibri" panose="020F0502020204030204" pitchFamily="34" charset="0"/>
              <a:ea typeface="Calibri"/>
              <a:cs typeface="Calibri" panose="020F0502020204030204" pitchFamily="34" charset="0"/>
              <a:sym typeface="Calibri"/>
            </a:endParaRPr>
          </a:p>
          <a:p>
            <a:pPr lvl="0">
              <a:spcBef>
                <a:spcPts val="0"/>
              </a:spcBef>
              <a:spcAft>
                <a:spcPts val="0"/>
              </a:spcAft>
            </a:pPr>
            <a:r>
              <a:rPr lang="en-US" sz="1800" b="1" dirty="0">
                <a:solidFill>
                  <a:srgbClr val="FFC000"/>
                </a:solidFill>
                <a:latin typeface="Calibri"/>
                <a:ea typeface="Calibri"/>
                <a:cs typeface="Calibri"/>
                <a:sym typeface="Calibri"/>
              </a:rPr>
              <a:t>D) START FOO</a:t>
            </a:r>
            <a:endParaRPr lang="en-US" sz="1800" b="1">
              <a:solidFill>
                <a:srgbClr val="FFC000"/>
              </a:solidFill>
              <a:latin typeface="Calibri"/>
              <a:cs typeface="Calibri"/>
            </a:endParaRPr>
          </a:p>
          <a:p>
            <a:pPr lvl="0">
              <a:spcBef>
                <a:spcPts val="0"/>
              </a:spcBef>
              <a:spcAft>
                <a:spcPts val="0"/>
              </a:spcAft>
            </a:pPr>
            <a:r>
              <a:rPr lang="en-US" sz="1800" b="1" dirty="0">
                <a:solidFill>
                  <a:srgbClr val="FFC000"/>
                </a:solidFill>
                <a:latin typeface="Calibri"/>
                <a:ea typeface="Calibri"/>
                <a:cs typeface="Calibri"/>
                <a:sym typeface="Calibri"/>
              </a:rPr>
              <a:t>ERROR 2</a:t>
            </a:r>
            <a:endParaRPr lang="en-US" sz="1800" b="1">
              <a:solidFill>
                <a:srgbClr val="FFC000"/>
              </a:solidFill>
              <a:latin typeface="Calibri"/>
              <a:cs typeface="Calibri"/>
            </a:endParaRPr>
          </a:p>
          <a:p>
            <a:pPr lvl="0">
              <a:spcBef>
                <a:spcPts val="0"/>
              </a:spcBef>
              <a:spcAft>
                <a:spcPts val="0"/>
              </a:spcAft>
            </a:pPr>
            <a:r>
              <a:rPr lang="en-US" sz="1800" b="1" dirty="0">
                <a:solidFill>
                  <a:srgbClr val="FFC000"/>
                </a:solidFill>
                <a:latin typeface="Calibri"/>
                <a:ea typeface="Calibri"/>
                <a:cs typeface="Calibri"/>
                <a:sym typeface="Calibri"/>
              </a:rPr>
              <a:t>DONE BAR</a:t>
            </a:r>
            <a:endParaRPr lang="en-US" sz="1800" b="1">
              <a:solidFill>
                <a:srgbClr val="FFC000"/>
              </a:solidFill>
              <a:latin typeface="Calibri"/>
              <a:cs typeface="Calibri"/>
            </a:endParaRPr>
          </a:p>
          <a:p>
            <a:pPr lvl="0">
              <a:spcBef>
                <a:spcPts val="0"/>
              </a:spcBef>
              <a:spcAft>
                <a:spcPts val="0"/>
              </a:spcAft>
            </a:pPr>
            <a:r>
              <a:rPr lang="en-US" sz="1800" b="1" dirty="0">
                <a:solidFill>
                  <a:srgbClr val="FFC000"/>
                </a:solidFill>
                <a:latin typeface="Calibri"/>
                <a:ea typeface="Calibri"/>
                <a:cs typeface="Calibri"/>
                <a:sym typeface="Calibri"/>
              </a:rPr>
              <a:t>DONE</a:t>
            </a:r>
            <a:endParaRPr lang="en-US" sz="1800" b="1" dirty="0">
              <a:solidFill>
                <a:srgbClr val="FFC000"/>
              </a:solidFill>
              <a:latin typeface="Calibri"/>
              <a:cs typeface="Calibri"/>
            </a:endParaRPr>
          </a:p>
          <a:p>
            <a:pPr lvl="0">
              <a:spcBef>
                <a:spcPts val="0"/>
              </a:spcBef>
              <a:spcAft>
                <a:spcPts val="0"/>
              </a:spcAft>
            </a:pPr>
            <a:endParaRPr lang="en-US" sz="1800" dirty="0">
              <a:solidFill>
                <a:schemeClr val="bg1"/>
              </a:solidFill>
              <a:latin typeface="Calibri" panose="020F0502020204030204" pitchFamily="34" charset="0"/>
              <a:ea typeface="Calibri"/>
              <a:cs typeface="Calibri" panose="020F0502020204030204" pitchFamily="34" charset="0"/>
              <a:sym typeface="Calibri"/>
            </a:endParaRPr>
          </a:p>
          <a:p>
            <a:pPr lvl="0">
              <a:spcBef>
                <a:spcPts val="0"/>
              </a:spcBef>
              <a:spcAft>
                <a:spcPts val="0"/>
              </a:spcAft>
            </a:pPr>
            <a:r>
              <a:rPr lang="en-US" sz="1800" dirty="0">
                <a:solidFill>
                  <a:schemeClr val="bg1"/>
                </a:solidFill>
                <a:latin typeface="Calibri" panose="020F0502020204030204" pitchFamily="34" charset="0"/>
                <a:ea typeface="Calibri"/>
                <a:cs typeface="Calibri" panose="020F0502020204030204" pitchFamily="34" charset="0"/>
                <a:sym typeface="Calibri"/>
              </a:rPr>
              <a:t>E) START FOO</a:t>
            </a:r>
            <a:endParaRPr lang="en-US" sz="1800" dirty="0">
              <a:solidFill>
                <a:schemeClr val="bg1"/>
              </a:solidFill>
              <a:latin typeface="Calibri" panose="020F0502020204030204" pitchFamily="34" charset="0"/>
              <a:cs typeface="Calibri" panose="020F0502020204030204" pitchFamily="34" charset="0"/>
            </a:endParaRPr>
          </a:p>
          <a:p>
            <a:pPr lvl="0">
              <a:spcBef>
                <a:spcPts val="0"/>
              </a:spcBef>
              <a:spcAft>
                <a:spcPts val="0"/>
              </a:spcAft>
            </a:pPr>
            <a:r>
              <a:rPr lang="en-US" sz="1800" dirty="0">
                <a:solidFill>
                  <a:schemeClr val="bg1"/>
                </a:solidFill>
                <a:latin typeface="Calibri" panose="020F0502020204030204" pitchFamily="34" charset="0"/>
                <a:ea typeface="Calibri"/>
                <a:cs typeface="Calibri" panose="020F0502020204030204" pitchFamily="34" charset="0"/>
                <a:sym typeface="Calibri"/>
              </a:rPr>
              <a:t>ERROR 3</a:t>
            </a:r>
            <a:endParaRPr lang="en-US" sz="1800" dirty="0">
              <a:solidFill>
                <a:schemeClr val="bg1"/>
              </a:solidFill>
              <a:latin typeface="Calibri" panose="020F0502020204030204" pitchFamily="34" charset="0"/>
              <a:cs typeface="Calibri" panose="020F0502020204030204" pitchFamily="34" charset="0"/>
            </a:endParaRPr>
          </a:p>
          <a:p>
            <a:pPr lvl="0">
              <a:spcBef>
                <a:spcPts val="0"/>
              </a:spcBef>
              <a:spcAft>
                <a:spcPts val="0"/>
              </a:spcAft>
            </a:pPr>
            <a:r>
              <a:rPr lang="en-US" sz="1800" dirty="0">
                <a:solidFill>
                  <a:schemeClr val="bg1"/>
                </a:solidFill>
                <a:latin typeface="Calibri" panose="020F0502020204030204" pitchFamily="34" charset="0"/>
                <a:ea typeface="Calibri"/>
                <a:cs typeface="Calibri" panose="020F0502020204030204" pitchFamily="34" charset="0"/>
                <a:sym typeface="Calibri"/>
              </a:rPr>
              <a:t>ERROR 3</a:t>
            </a:r>
            <a:endParaRPr lang="en-US" sz="1800" dirty="0">
              <a:solidFill>
                <a:schemeClr val="bg1"/>
              </a:solidFill>
              <a:latin typeface="Calibri" panose="020F0502020204030204" pitchFamily="34" charset="0"/>
              <a:cs typeface="Calibri" panose="020F0502020204030204" pitchFamily="34" charset="0"/>
            </a:endParaRPr>
          </a:p>
          <a:p>
            <a:pPr lvl="0">
              <a:spcBef>
                <a:spcPts val="0"/>
              </a:spcBef>
              <a:spcAft>
                <a:spcPts val="0"/>
              </a:spcAft>
            </a:pPr>
            <a:r>
              <a:rPr lang="en-US" sz="1800" dirty="0">
                <a:solidFill>
                  <a:schemeClr val="bg1"/>
                </a:solidFill>
                <a:latin typeface="Calibri" panose="020F0502020204030204" pitchFamily="34" charset="0"/>
                <a:ea typeface="Calibri"/>
                <a:cs typeface="Calibri" panose="020F0502020204030204" pitchFamily="34" charset="0"/>
                <a:sym typeface="Calibri"/>
              </a:rPr>
              <a:t>DONE</a:t>
            </a:r>
            <a:endParaRPr lang="en-US" sz="1800" dirty="0">
              <a:solidFill>
                <a:schemeClr val="bg1"/>
              </a:solidFill>
              <a:latin typeface="Calibri" panose="020F0502020204030204" pitchFamily="34" charset="0"/>
              <a:cs typeface="Calibri" panose="020F0502020204030204" pitchFamily="34" charset="0"/>
            </a:endParaRPr>
          </a:p>
          <a:p>
            <a:pPr lvl="0">
              <a:spcBef>
                <a:spcPts val="0"/>
              </a:spcBef>
              <a:spcAft>
                <a:spcPts val="0"/>
              </a:spcAft>
            </a:pPr>
            <a:endParaRPr lang="en-US" sz="1800" dirty="0">
              <a:solidFill>
                <a:schemeClr val="bg1"/>
              </a:solidFill>
              <a:latin typeface="Calibri" panose="020F0502020204030204" pitchFamily="34" charset="0"/>
              <a:ea typeface="Calibri"/>
              <a:cs typeface="Calibri" panose="020F0502020204030204" pitchFamily="34" charset="0"/>
              <a:sym typeface="Calibri"/>
            </a:endParaRPr>
          </a:p>
          <a:p>
            <a:pPr lvl="0">
              <a:spcBef>
                <a:spcPts val="0"/>
              </a:spcBef>
              <a:spcAft>
                <a:spcPts val="0"/>
              </a:spcAft>
            </a:pPr>
            <a:r>
              <a:rPr lang="en-US" sz="1800" dirty="0">
                <a:solidFill>
                  <a:schemeClr val="bg1"/>
                </a:solidFill>
                <a:latin typeface="Calibri" panose="020F0502020204030204" pitchFamily="34" charset="0"/>
                <a:ea typeface="Calibri"/>
                <a:cs typeface="Calibri" panose="020F0502020204030204" pitchFamily="34" charset="0"/>
                <a:sym typeface="Calibri"/>
              </a:rPr>
              <a:t>F) None of the above</a:t>
            </a:r>
            <a:endParaRPr lang="en-US" sz="1800" dirty="0">
              <a:solidFill>
                <a:schemeClr val="bg1"/>
              </a:solidFill>
              <a:latin typeface="Calibri" panose="020F0502020204030204" pitchFamily="34" charset="0"/>
              <a:cs typeface="Calibri" panose="020F0502020204030204" pitchFamily="34" charset="0"/>
            </a:endParaRPr>
          </a:p>
          <a:p>
            <a:pPr marL="0" marR="0" lvl="0" indent="0" algn="l" rtl="0">
              <a:spcBef>
                <a:spcPts val="0"/>
              </a:spcBef>
              <a:spcAft>
                <a:spcPts val="0"/>
              </a:spcAft>
              <a:buNone/>
            </a:pPr>
            <a:endParaRPr sz="1800" dirty="0">
              <a:solidFill>
                <a:schemeClr val="bg1"/>
              </a:solidFill>
              <a:latin typeface="Calibri" panose="020F0502020204030204" pitchFamily="34" charset="0"/>
              <a:cs typeface="Calibri" panose="020F0502020204030204" pitchFamily="34" charset="0"/>
            </a:endParaRPr>
          </a:p>
          <a:p>
            <a:pPr marL="0" marR="0" lvl="0" indent="0" algn="l" rtl="0">
              <a:spcBef>
                <a:spcPts val="0"/>
              </a:spcBef>
              <a:spcAft>
                <a:spcPts val="0"/>
              </a:spcAft>
              <a:buNone/>
            </a:pPr>
            <a:endParaRPr sz="1800" dirty="0">
              <a:solidFill>
                <a:schemeClr val="bg1"/>
              </a:solidFill>
              <a:latin typeface="Calibri" panose="020F0502020204030204" pitchFamily="34" charset="0"/>
              <a:cs typeface="Calibri" panose="020F0502020204030204" pitchFamily="34" charset="0"/>
            </a:endParaRPr>
          </a:p>
        </p:txBody>
      </p:sp>
    </p:spTree>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extBox 5"/>
          <p:cNvSpPr txBox="1">
            <a:spLocks noChangeArrowheads="1"/>
          </p:cNvSpPr>
          <p:nvPr/>
        </p:nvSpPr>
        <p:spPr bwMode="auto">
          <a:xfrm>
            <a:off x="825308" y="712066"/>
            <a:ext cx="7566025"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a:spcBef>
                <a:spcPct val="0"/>
              </a:spcBef>
              <a:buNone/>
            </a:pPr>
            <a:r>
              <a:rPr lang="en-US" altLang="en-US" sz="4400" u="sng" dirty="0">
                <a:solidFill>
                  <a:schemeClr val="bg1"/>
                </a:solidFill>
                <a:latin typeface="Arial Black"/>
                <a:cs typeface="Arial"/>
              </a:rPr>
              <a:t>TRACING FOR $400</a:t>
            </a:r>
          </a:p>
        </p:txBody>
      </p:sp>
      <p:pic>
        <p:nvPicPr>
          <p:cNvPr id="5" name="Shape 461">
            <a:extLst>
              <a:ext uri="{FF2B5EF4-FFF2-40B4-BE49-F238E27FC236}">
                <a16:creationId xmlns:a16="http://schemas.microsoft.com/office/drawing/2014/main" id="{E5B757FD-D92F-469A-B19C-BD26A9036938}"/>
              </a:ext>
            </a:extLst>
          </p:cNvPr>
          <p:cNvPicPr preferRelativeResize="0"/>
          <p:nvPr/>
        </p:nvPicPr>
        <p:blipFill rotWithShape="1">
          <a:blip r:embed="rId2">
            <a:alphaModFix/>
          </a:blip>
          <a:srcRect r="5603" b="14934"/>
          <a:stretch/>
        </p:blipFill>
        <p:spPr>
          <a:xfrm>
            <a:off x="630599" y="1875524"/>
            <a:ext cx="7924800" cy="2197261"/>
          </a:xfrm>
          <a:prstGeom prst="rect">
            <a:avLst/>
          </a:prstGeom>
          <a:noFill/>
          <a:ln>
            <a:noFill/>
          </a:ln>
        </p:spPr>
      </p:pic>
      <p:sp>
        <p:nvSpPr>
          <p:cNvPr id="7" name="Shape 463">
            <a:extLst>
              <a:ext uri="{FF2B5EF4-FFF2-40B4-BE49-F238E27FC236}">
                <a16:creationId xmlns:a16="http://schemas.microsoft.com/office/drawing/2014/main" id="{341EC82B-FD5E-47E9-B793-77FD4824BF82}"/>
              </a:ext>
            </a:extLst>
          </p:cNvPr>
          <p:cNvSpPr txBox="1"/>
          <p:nvPr/>
        </p:nvSpPr>
        <p:spPr>
          <a:xfrm>
            <a:off x="825308" y="1481507"/>
            <a:ext cx="5266989"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dirty="0">
                <a:solidFill>
                  <a:schemeClr val="bg1"/>
                </a:solidFill>
                <a:latin typeface="Calibri"/>
                <a:ea typeface="Calibri"/>
                <a:cs typeface="Calibri"/>
                <a:sym typeface="Calibri"/>
              </a:rPr>
              <a:t>When does the following method return true?</a:t>
            </a:r>
            <a:endParaRPr b="1" dirty="0">
              <a:solidFill>
                <a:schemeClr val="bg1"/>
              </a:solidFill>
            </a:endParaRPr>
          </a:p>
        </p:txBody>
      </p:sp>
      <p:sp>
        <p:nvSpPr>
          <p:cNvPr id="8" name="Shape 462">
            <a:extLst>
              <a:ext uri="{FF2B5EF4-FFF2-40B4-BE49-F238E27FC236}">
                <a16:creationId xmlns:a16="http://schemas.microsoft.com/office/drawing/2014/main" id="{24AA339A-5D05-4488-82BB-4A4C57A19571}"/>
              </a:ext>
            </a:extLst>
          </p:cNvPr>
          <p:cNvSpPr txBox="1"/>
          <p:nvPr/>
        </p:nvSpPr>
        <p:spPr>
          <a:xfrm>
            <a:off x="825308" y="4097470"/>
            <a:ext cx="4953006" cy="1631216"/>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dirty="0">
                <a:solidFill>
                  <a:schemeClr val="bg1"/>
                </a:solidFill>
                <a:latin typeface="Calibri" panose="020F0502020204030204" pitchFamily="34" charset="0"/>
                <a:ea typeface="Calibri"/>
                <a:cs typeface="Calibri" panose="020F0502020204030204" pitchFamily="34" charset="0"/>
                <a:sym typeface="Calibri"/>
              </a:rPr>
              <a:t>A) When every object in A2 is also in A1.</a:t>
            </a:r>
            <a:endParaRPr sz="1800" dirty="0">
              <a:solidFill>
                <a:schemeClr val="bg1"/>
              </a:solidFill>
              <a:latin typeface="Calibri" panose="020F0502020204030204" pitchFamily="34" charset="0"/>
              <a:cs typeface="Calibri" panose="020F0502020204030204" pitchFamily="34" charset="0"/>
            </a:endParaRPr>
          </a:p>
          <a:p>
            <a:pPr marL="0" marR="0" lvl="0" indent="0" algn="l" rtl="0">
              <a:spcBef>
                <a:spcPts val="0"/>
              </a:spcBef>
              <a:spcAft>
                <a:spcPts val="0"/>
              </a:spcAft>
              <a:buNone/>
            </a:pPr>
            <a:r>
              <a:rPr lang="en-US" sz="1800" dirty="0">
                <a:solidFill>
                  <a:schemeClr val="bg1"/>
                </a:solidFill>
                <a:latin typeface="Calibri" panose="020F0502020204030204" pitchFamily="34" charset="0"/>
                <a:ea typeface="Calibri"/>
                <a:cs typeface="Calibri" panose="020F0502020204030204" pitchFamily="34" charset="0"/>
                <a:sym typeface="Calibri"/>
              </a:rPr>
              <a:t>B) When every object in A1 is also in A2.</a:t>
            </a:r>
            <a:endParaRPr sz="1800" dirty="0">
              <a:solidFill>
                <a:schemeClr val="bg1"/>
              </a:solidFill>
              <a:latin typeface="Calibri" panose="020F0502020204030204" pitchFamily="34" charset="0"/>
              <a:cs typeface="Calibri" panose="020F0502020204030204" pitchFamily="34" charset="0"/>
            </a:endParaRPr>
          </a:p>
          <a:p>
            <a:pPr marL="0" marR="0" lvl="0" indent="0" algn="l" rtl="0">
              <a:spcBef>
                <a:spcPts val="0"/>
              </a:spcBef>
              <a:spcAft>
                <a:spcPts val="0"/>
              </a:spcAft>
              <a:buNone/>
            </a:pPr>
            <a:r>
              <a:rPr lang="en-US" sz="1800" dirty="0">
                <a:solidFill>
                  <a:schemeClr val="bg1"/>
                </a:solidFill>
                <a:latin typeface="Calibri" panose="020F0502020204030204" pitchFamily="34" charset="0"/>
                <a:ea typeface="Calibri"/>
                <a:cs typeface="Calibri" panose="020F0502020204030204" pitchFamily="34" charset="0"/>
                <a:sym typeface="Calibri"/>
              </a:rPr>
              <a:t>C) Always</a:t>
            </a:r>
            <a:endParaRPr sz="1800" dirty="0">
              <a:solidFill>
                <a:schemeClr val="bg1"/>
              </a:solidFill>
              <a:latin typeface="Calibri" panose="020F0502020204030204" pitchFamily="34" charset="0"/>
              <a:cs typeface="Calibri" panose="020F0502020204030204" pitchFamily="34" charset="0"/>
            </a:endParaRPr>
          </a:p>
          <a:p>
            <a:pPr marL="0" marR="0" lvl="0" indent="0" algn="l" rtl="0">
              <a:spcBef>
                <a:spcPts val="0"/>
              </a:spcBef>
              <a:spcAft>
                <a:spcPts val="0"/>
              </a:spcAft>
              <a:buNone/>
            </a:pPr>
            <a:r>
              <a:rPr lang="en-US" sz="1800" dirty="0">
                <a:solidFill>
                  <a:schemeClr val="bg1"/>
                </a:solidFill>
                <a:latin typeface="Calibri" panose="020F0502020204030204" pitchFamily="34" charset="0"/>
                <a:ea typeface="Calibri"/>
                <a:cs typeface="Calibri" panose="020F0502020204030204" pitchFamily="34" charset="0"/>
                <a:sym typeface="Calibri"/>
              </a:rPr>
              <a:t>D) Never</a:t>
            </a:r>
            <a:endParaRPr sz="1800" dirty="0">
              <a:solidFill>
                <a:schemeClr val="bg1"/>
              </a:solidFill>
              <a:latin typeface="Calibri" panose="020F0502020204030204" pitchFamily="34" charset="0"/>
              <a:cs typeface="Calibri" panose="020F0502020204030204" pitchFamily="34" charset="0"/>
            </a:endParaRPr>
          </a:p>
          <a:p>
            <a:pPr marL="0" marR="0" lvl="0" indent="0" algn="l" rtl="0">
              <a:spcBef>
                <a:spcPts val="0"/>
              </a:spcBef>
              <a:spcAft>
                <a:spcPts val="0"/>
              </a:spcAft>
              <a:buNone/>
            </a:pPr>
            <a:r>
              <a:rPr lang="en-US" sz="1800" dirty="0">
                <a:solidFill>
                  <a:schemeClr val="bg1"/>
                </a:solidFill>
                <a:latin typeface="Calibri" panose="020F0502020204030204" pitchFamily="34" charset="0"/>
                <a:ea typeface="Calibri"/>
                <a:cs typeface="Calibri" panose="020F0502020204030204" pitchFamily="34" charset="0"/>
                <a:sym typeface="Calibri"/>
              </a:rPr>
              <a:t>E) When CS200 is taught in Python</a:t>
            </a:r>
            <a:endParaRPr sz="1800" dirty="0">
              <a:solidFill>
                <a:schemeClr val="bg1"/>
              </a:solidFill>
              <a:latin typeface="Calibri" panose="020F0502020204030204" pitchFamily="34" charset="0"/>
              <a:cs typeface="Calibri" panose="020F0502020204030204" pitchFamily="34" charset="0"/>
            </a:endParaRPr>
          </a:p>
        </p:txBody>
      </p:sp>
    </p:spTree>
  </p:cSld>
  <p:clrMapOvr>
    <a:masterClrMapping/>
  </p:clrMapOvr>
  <p:transition spd="slow">
    <p:zoom/>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5">
            <a:extLst>
              <a:ext uri="{FF2B5EF4-FFF2-40B4-BE49-F238E27FC236}">
                <a16:creationId xmlns:a16="http://schemas.microsoft.com/office/drawing/2014/main" id="{36B246DD-3D77-4186-809B-FA52568523CB}"/>
              </a:ext>
            </a:extLst>
          </p:cNvPr>
          <p:cNvSpPr txBox="1">
            <a:spLocks noChangeArrowheads="1"/>
          </p:cNvSpPr>
          <p:nvPr/>
        </p:nvSpPr>
        <p:spPr bwMode="auto">
          <a:xfrm>
            <a:off x="825308" y="712066"/>
            <a:ext cx="7566025"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a:spcBef>
                <a:spcPct val="0"/>
              </a:spcBef>
              <a:buNone/>
            </a:pPr>
            <a:r>
              <a:rPr lang="en-US" altLang="en-US" sz="4400" u="sng" dirty="0">
                <a:solidFill>
                  <a:schemeClr val="bg1"/>
                </a:solidFill>
                <a:latin typeface="Arial Black"/>
                <a:cs typeface="Arial"/>
              </a:rPr>
              <a:t>TRACING FOR $400</a:t>
            </a:r>
          </a:p>
        </p:txBody>
      </p:sp>
      <p:pic>
        <p:nvPicPr>
          <p:cNvPr id="6" name="Shape 461">
            <a:extLst>
              <a:ext uri="{FF2B5EF4-FFF2-40B4-BE49-F238E27FC236}">
                <a16:creationId xmlns:a16="http://schemas.microsoft.com/office/drawing/2014/main" id="{85719CFC-EB4B-4BEF-919E-F9CC58FDC55F}"/>
              </a:ext>
            </a:extLst>
          </p:cNvPr>
          <p:cNvPicPr preferRelativeResize="0"/>
          <p:nvPr/>
        </p:nvPicPr>
        <p:blipFill rotWithShape="1">
          <a:blip r:embed="rId2">
            <a:alphaModFix/>
          </a:blip>
          <a:srcRect r="5603" b="14934"/>
          <a:stretch/>
        </p:blipFill>
        <p:spPr>
          <a:xfrm>
            <a:off x="630599" y="1875524"/>
            <a:ext cx="7924800" cy="2197261"/>
          </a:xfrm>
          <a:prstGeom prst="rect">
            <a:avLst/>
          </a:prstGeom>
          <a:noFill/>
          <a:ln>
            <a:noFill/>
          </a:ln>
        </p:spPr>
      </p:pic>
      <p:sp>
        <p:nvSpPr>
          <p:cNvPr id="8" name="Shape 463">
            <a:extLst>
              <a:ext uri="{FF2B5EF4-FFF2-40B4-BE49-F238E27FC236}">
                <a16:creationId xmlns:a16="http://schemas.microsoft.com/office/drawing/2014/main" id="{B00938CC-3269-4583-B532-DB82538E63C0}"/>
              </a:ext>
            </a:extLst>
          </p:cNvPr>
          <p:cNvSpPr txBox="1"/>
          <p:nvPr/>
        </p:nvSpPr>
        <p:spPr>
          <a:xfrm>
            <a:off x="825308" y="1481507"/>
            <a:ext cx="5266989"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dirty="0">
                <a:solidFill>
                  <a:schemeClr val="bg1"/>
                </a:solidFill>
                <a:latin typeface="Calibri"/>
                <a:ea typeface="Calibri"/>
                <a:cs typeface="Calibri"/>
                <a:sym typeface="Calibri"/>
              </a:rPr>
              <a:t>When does the following method return true?</a:t>
            </a:r>
            <a:endParaRPr b="1" dirty="0">
              <a:solidFill>
                <a:schemeClr val="bg1"/>
              </a:solidFill>
            </a:endParaRPr>
          </a:p>
        </p:txBody>
      </p:sp>
      <p:sp>
        <p:nvSpPr>
          <p:cNvPr id="9" name="Shape 462">
            <a:extLst>
              <a:ext uri="{FF2B5EF4-FFF2-40B4-BE49-F238E27FC236}">
                <a16:creationId xmlns:a16="http://schemas.microsoft.com/office/drawing/2014/main" id="{DB992E62-11D8-4C73-8215-3758E688B80E}"/>
              </a:ext>
            </a:extLst>
          </p:cNvPr>
          <p:cNvSpPr txBox="1"/>
          <p:nvPr/>
        </p:nvSpPr>
        <p:spPr>
          <a:xfrm>
            <a:off x="825308" y="4097470"/>
            <a:ext cx="4953006" cy="1631216"/>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dirty="0">
                <a:solidFill>
                  <a:schemeClr val="bg1"/>
                </a:solidFill>
                <a:latin typeface="Calibri" panose="020F0502020204030204" pitchFamily="34" charset="0"/>
                <a:ea typeface="Calibri"/>
                <a:cs typeface="Calibri" panose="020F0502020204030204" pitchFamily="34" charset="0"/>
                <a:sym typeface="Calibri"/>
              </a:rPr>
              <a:t>A) When every object in A2 is also in A1.</a:t>
            </a:r>
            <a:endParaRPr sz="1800" dirty="0">
              <a:solidFill>
                <a:schemeClr val="bg1"/>
              </a:solidFill>
              <a:latin typeface="Calibri" panose="020F0502020204030204" pitchFamily="34" charset="0"/>
              <a:cs typeface="Calibri" panose="020F0502020204030204" pitchFamily="34" charset="0"/>
            </a:endParaRPr>
          </a:p>
          <a:p>
            <a:pPr marL="0" marR="0" lvl="0" indent="0" algn="l" rtl="0">
              <a:spcBef>
                <a:spcPts val="0"/>
              </a:spcBef>
              <a:spcAft>
                <a:spcPts val="0"/>
              </a:spcAft>
              <a:buNone/>
            </a:pPr>
            <a:r>
              <a:rPr lang="en-US" sz="1800" b="1" dirty="0">
                <a:solidFill>
                  <a:srgbClr val="FFC000"/>
                </a:solidFill>
                <a:latin typeface="Calibri"/>
                <a:ea typeface="Calibri"/>
                <a:cs typeface="Calibri"/>
                <a:sym typeface="Calibri"/>
              </a:rPr>
              <a:t>B) When every object in A1 is also in A2.</a:t>
            </a:r>
            <a:endParaRPr sz="1800" b="1" dirty="0">
              <a:solidFill>
                <a:srgbClr val="FFC000"/>
              </a:solidFill>
              <a:latin typeface="Calibri"/>
              <a:cs typeface="Calibri"/>
            </a:endParaRPr>
          </a:p>
          <a:p>
            <a:pPr marL="0" marR="0" lvl="0" indent="0" algn="l" rtl="0">
              <a:spcBef>
                <a:spcPts val="0"/>
              </a:spcBef>
              <a:spcAft>
                <a:spcPts val="0"/>
              </a:spcAft>
              <a:buNone/>
            </a:pPr>
            <a:r>
              <a:rPr lang="en-US" sz="1800" dirty="0">
                <a:solidFill>
                  <a:schemeClr val="bg1"/>
                </a:solidFill>
                <a:latin typeface="Calibri" panose="020F0502020204030204" pitchFamily="34" charset="0"/>
                <a:ea typeface="Calibri"/>
                <a:cs typeface="Calibri" panose="020F0502020204030204" pitchFamily="34" charset="0"/>
                <a:sym typeface="Calibri"/>
              </a:rPr>
              <a:t>C) Always</a:t>
            </a:r>
            <a:endParaRPr sz="1800" dirty="0">
              <a:solidFill>
                <a:schemeClr val="bg1"/>
              </a:solidFill>
              <a:latin typeface="Calibri" panose="020F0502020204030204" pitchFamily="34" charset="0"/>
              <a:cs typeface="Calibri" panose="020F0502020204030204" pitchFamily="34" charset="0"/>
            </a:endParaRPr>
          </a:p>
          <a:p>
            <a:pPr marL="0" marR="0" lvl="0" indent="0" algn="l" rtl="0">
              <a:spcBef>
                <a:spcPts val="0"/>
              </a:spcBef>
              <a:spcAft>
                <a:spcPts val="0"/>
              </a:spcAft>
              <a:buNone/>
            </a:pPr>
            <a:r>
              <a:rPr lang="en-US" sz="1800" dirty="0">
                <a:solidFill>
                  <a:schemeClr val="bg1"/>
                </a:solidFill>
                <a:latin typeface="Calibri" panose="020F0502020204030204" pitchFamily="34" charset="0"/>
                <a:ea typeface="Calibri"/>
                <a:cs typeface="Calibri" panose="020F0502020204030204" pitchFamily="34" charset="0"/>
                <a:sym typeface="Calibri"/>
              </a:rPr>
              <a:t>D) Never</a:t>
            </a:r>
            <a:endParaRPr sz="1800" dirty="0">
              <a:solidFill>
                <a:schemeClr val="bg1"/>
              </a:solidFill>
              <a:latin typeface="Calibri" panose="020F0502020204030204" pitchFamily="34" charset="0"/>
              <a:cs typeface="Calibri" panose="020F0502020204030204" pitchFamily="34" charset="0"/>
            </a:endParaRPr>
          </a:p>
          <a:p>
            <a:pPr marL="0" marR="0" lvl="0" indent="0" algn="l" rtl="0">
              <a:spcBef>
                <a:spcPts val="0"/>
              </a:spcBef>
              <a:spcAft>
                <a:spcPts val="0"/>
              </a:spcAft>
              <a:buNone/>
            </a:pPr>
            <a:r>
              <a:rPr lang="en-US" sz="1800" dirty="0">
                <a:solidFill>
                  <a:schemeClr val="bg1"/>
                </a:solidFill>
                <a:latin typeface="Calibri" panose="020F0502020204030204" pitchFamily="34" charset="0"/>
                <a:ea typeface="Calibri"/>
                <a:cs typeface="Calibri" panose="020F0502020204030204" pitchFamily="34" charset="0"/>
                <a:sym typeface="Calibri"/>
              </a:rPr>
              <a:t>E) When CS200 is taught in Python</a:t>
            </a:r>
            <a:endParaRPr sz="1800" dirty="0">
              <a:solidFill>
                <a:schemeClr val="bg1"/>
              </a:solidFill>
              <a:latin typeface="Calibri" panose="020F0502020204030204" pitchFamily="34" charset="0"/>
              <a:cs typeface="Calibri" panose="020F0502020204030204" pitchFamily="34" charset="0"/>
            </a:endParaRPr>
          </a:p>
        </p:txBody>
      </p:sp>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0">
          <a:blip r:embed="rId3">
            <a:lum/>
          </a:blip>
          <a:srcRect/>
          <a:stretch>
            <a:fillRect l="-17000" r="-17000"/>
          </a:stretch>
        </a:blipFill>
        <a:effectLst/>
      </p:bgPr>
    </p:bg>
    <p:spTree>
      <p:nvGrpSpPr>
        <p:cNvPr id="1" name=""/>
        <p:cNvGrpSpPr/>
        <p:nvPr/>
      </p:nvGrpSpPr>
      <p:grpSpPr>
        <a:xfrm>
          <a:off x="0" y="0"/>
          <a:ext cx="0" cy="0"/>
          <a:chOff x="0" y="0"/>
          <a:chExt cx="0" cy="0"/>
        </a:xfrm>
      </p:grpSpPr>
      <p:sp>
        <p:nvSpPr>
          <p:cNvPr id="4099" name="TextBox 1"/>
          <p:cNvSpPr txBox="1">
            <a:spLocks noChangeArrowheads="1"/>
          </p:cNvSpPr>
          <p:nvPr/>
        </p:nvSpPr>
        <p:spPr bwMode="auto">
          <a:xfrm>
            <a:off x="762002" y="1090613"/>
            <a:ext cx="7566025" cy="3877985"/>
          </a:xfrm>
          <a:prstGeom prst="rect">
            <a:avLst/>
          </a:prstGeom>
          <a:solidFill>
            <a:srgbClr val="002060">
              <a:alpha val="83000"/>
            </a:srgbClr>
          </a:solidFill>
          <a:ln w="127000">
            <a:solidFill>
              <a:schemeClr val="accent4">
                <a:shade val="50000"/>
              </a:schemeClr>
            </a:solidFill>
          </a:ln>
        </p:spPr>
        <p:txBody>
          <a:bodyPr lIns="91440" tIns="274320" bIns="274320">
            <a:spAutoFit/>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a:spcBef>
                <a:spcPct val="0"/>
              </a:spcBef>
              <a:buFontTx/>
              <a:buNone/>
            </a:pPr>
            <a:r>
              <a:rPr lang="en-US" altLang="en-US" sz="7200">
                <a:solidFill>
                  <a:schemeClr val="bg1"/>
                </a:solidFill>
                <a:latin typeface="Arial Black" pitchFamily="34" charset="0"/>
                <a:cs typeface="Arial" charset="0"/>
              </a:rPr>
              <a:t>HERE ARE TODAY’S CATEGORIES</a:t>
            </a:r>
          </a:p>
        </p:txBody>
      </p:sp>
    </p:spTree>
    <p:extLst>
      <p:ext uri="{BB962C8B-B14F-4D97-AF65-F5344CB8AC3E}">
        <p14:creationId xmlns:p14="http://schemas.microsoft.com/office/powerpoint/2010/main" val="3592836085"/>
      </p:ext>
    </p:extLst>
  </p:cSld>
  <p:clrMapOvr>
    <a:masterClrMapping/>
  </p:clrMapOvr>
  <p:transition advClick="0" advTm="0"/>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extBox 5"/>
          <p:cNvSpPr txBox="1">
            <a:spLocks noChangeArrowheads="1"/>
          </p:cNvSpPr>
          <p:nvPr/>
        </p:nvSpPr>
        <p:spPr bwMode="auto">
          <a:xfrm>
            <a:off x="788987" y="533400"/>
            <a:ext cx="7566025"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a:spcBef>
                <a:spcPct val="0"/>
              </a:spcBef>
              <a:buNone/>
            </a:pPr>
            <a:r>
              <a:rPr lang="en-US" altLang="en-US" sz="4400" u="sng" dirty="0">
                <a:solidFill>
                  <a:schemeClr val="bg1"/>
                </a:solidFill>
                <a:latin typeface="Arial Black"/>
                <a:cs typeface="Arial"/>
              </a:rPr>
              <a:t>TRACING FOR $500</a:t>
            </a:r>
          </a:p>
        </p:txBody>
      </p:sp>
      <p:pic>
        <p:nvPicPr>
          <p:cNvPr id="6" name="Shape 285">
            <a:extLst>
              <a:ext uri="{FF2B5EF4-FFF2-40B4-BE49-F238E27FC236}">
                <a16:creationId xmlns:a16="http://schemas.microsoft.com/office/drawing/2014/main" id="{C12FE2D7-3224-4498-85F8-39633938E301}"/>
              </a:ext>
            </a:extLst>
          </p:cNvPr>
          <p:cNvPicPr preferRelativeResize="0"/>
          <p:nvPr/>
        </p:nvPicPr>
        <p:blipFill rotWithShape="1">
          <a:blip r:embed="rId3">
            <a:alphaModFix/>
          </a:blip>
          <a:srcRect r="46424" b="5171"/>
          <a:stretch/>
        </p:blipFill>
        <p:spPr>
          <a:xfrm>
            <a:off x="5366" y="1199423"/>
            <a:ext cx="4350385" cy="5589587"/>
          </a:xfrm>
          <a:prstGeom prst="rect">
            <a:avLst/>
          </a:prstGeom>
          <a:noFill/>
          <a:ln>
            <a:noFill/>
          </a:ln>
        </p:spPr>
      </p:pic>
      <p:sp>
        <p:nvSpPr>
          <p:cNvPr id="7" name="Shape 286">
            <a:extLst>
              <a:ext uri="{FF2B5EF4-FFF2-40B4-BE49-F238E27FC236}">
                <a16:creationId xmlns:a16="http://schemas.microsoft.com/office/drawing/2014/main" id="{85BB9B03-1C0C-4CB9-BFB9-469B0576311B}"/>
              </a:ext>
            </a:extLst>
          </p:cNvPr>
          <p:cNvSpPr txBox="1"/>
          <p:nvPr/>
        </p:nvSpPr>
        <p:spPr>
          <a:xfrm>
            <a:off x="4411559" y="1847900"/>
            <a:ext cx="4270948" cy="3638500"/>
          </a:xfrm>
          <a:prstGeom prst="rect">
            <a:avLst/>
          </a:prstGeom>
          <a:noFill/>
          <a:ln>
            <a:noFill/>
          </a:ln>
        </p:spPr>
        <p:txBody>
          <a:bodyPr spcFirstLastPara="1" wrap="square" lIns="91425" tIns="45700" rIns="91425" bIns="45700" numCol="2" anchor="t" anchorCtr="0">
            <a:noAutofit/>
          </a:bodyPr>
          <a:lstStyle/>
          <a:p>
            <a:pPr marL="0" marR="0" lvl="0" indent="0" algn="l" rtl="0">
              <a:spcBef>
                <a:spcPts val="0"/>
              </a:spcBef>
              <a:spcAft>
                <a:spcPts val="0"/>
              </a:spcAft>
              <a:buNone/>
            </a:pPr>
            <a:r>
              <a:rPr lang="en-US" sz="1600" dirty="0">
                <a:solidFill>
                  <a:schemeClr val="bg1"/>
                </a:solidFill>
                <a:latin typeface="Calibri" panose="020F0502020204030204" pitchFamily="34" charset="0"/>
                <a:ea typeface="Calibri"/>
                <a:cs typeface="Calibri" panose="020F0502020204030204" pitchFamily="34" charset="0"/>
                <a:sym typeface="Calibri"/>
              </a:rPr>
              <a:t>A) START FOO</a:t>
            </a:r>
            <a:endParaRPr sz="1600" dirty="0">
              <a:solidFill>
                <a:schemeClr val="bg1"/>
              </a:solidFill>
              <a:latin typeface="Calibri" panose="020F0502020204030204" pitchFamily="34" charset="0"/>
              <a:cs typeface="Calibri" panose="020F0502020204030204" pitchFamily="34" charset="0"/>
            </a:endParaRPr>
          </a:p>
          <a:p>
            <a:pPr marL="0" marR="0" lvl="0" indent="0" algn="l" rtl="0">
              <a:spcBef>
                <a:spcPts val="0"/>
              </a:spcBef>
              <a:spcAft>
                <a:spcPts val="0"/>
              </a:spcAft>
              <a:buNone/>
            </a:pPr>
            <a:r>
              <a:rPr lang="en-US" sz="1600" dirty="0">
                <a:solidFill>
                  <a:schemeClr val="bg1"/>
                </a:solidFill>
                <a:latin typeface="Calibri" panose="020F0502020204030204" pitchFamily="34" charset="0"/>
                <a:ea typeface="Calibri"/>
                <a:cs typeface="Calibri" panose="020F0502020204030204" pitchFamily="34" charset="0"/>
                <a:sym typeface="Calibri"/>
              </a:rPr>
              <a:t>ERROR 2</a:t>
            </a:r>
            <a:endParaRPr sz="1600" dirty="0">
              <a:solidFill>
                <a:schemeClr val="bg1"/>
              </a:solidFill>
              <a:latin typeface="Calibri" panose="020F0502020204030204" pitchFamily="34" charset="0"/>
              <a:cs typeface="Calibri" panose="020F0502020204030204" pitchFamily="34" charset="0"/>
            </a:endParaRPr>
          </a:p>
          <a:p>
            <a:pPr marL="0" marR="0" lvl="0" indent="0" algn="l" rtl="0">
              <a:spcBef>
                <a:spcPts val="0"/>
              </a:spcBef>
              <a:spcAft>
                <a:spcPts val="0"/>
              </a:spcAft>
              <a:buNone/>
            </a:pPr>
            <a:r>
              <a:rPr lang="en-US" sz="1600" dirty="0">
                <a:solidFill>
                  <a:schemeClr val="bg1"/>
                </a:solidFill>
                <a:latin typeface="Calibri" panose="020F0502020204030204" pitchFamily="34" charset="0"/>
                <a:ea typeface="Calibri"/>
                <a:cs typeface="Calibri" panose="020F0502020204030204" pitchFamily="34" charset="0"/>
                <a:sym typeface="Calibri"/>
              </a:rPr>
              <a:t>ERROR 1</a:t>
            </a:r>
            <a:endParaRPr sz="1600" dirty="0">
              <a:solidFill>
                <a:schemeClr val="bg1"/>
              </a:solidFill>
              <a:latin typeface="Calibri" panose="020F0502020204030204" pitchFamily="34" charset="0"/>
              <a:cs typeface="Calibri" panose="020F0502020204030204" pitchFamily="34" charset="0"/>
            </a:endParaRPr>
          </a:p>
          <a:p>
            <a:pPr marL="0" marR="0" lvl="0" indent="0" algn="l" rtl="0">
              <a:spcBef>
                <a:spcPts val="0"/>
              </a:spcBef>
              <a:spcAft>
                <a:spcPts val="0"/>
              </a:spcAft>
              <a:buNone/>
            </a:pPr>
            <a:endParaRPr sz="1600" dirty="0">
              <a:solidFill>
                <a:schemeClr val="bg1"/>
              </a:solidFill>
              <a:latin typeface="Calibri" panose="020F0502020204030204" pitchFamily="34" charset="0"/>
              <a:ea typeface="Calibri"/>
              <a:cs typeface="Calibri" panose="020F0502020204030204" pitchFamily="34" charset="0"/>
              <a:sym typeface="Calibri"/>
            </a:endParaRPr>
          </a:p>
          <a:p>
            <a:pPr marL="0" marR="0" lvl="0" indent="0" algn="l" rtl="0">
              <a:spcBef>
                <a:spcPts val="0"/>
              </a:spcBef>
              <a:spcAft>
                <a:spcPts val="0"/>
              </a:spcAft>
              <a:buNone/>
            </a:pPr>
            <a:r>
              <a:rPr lang="en-US" sz="1600" dirty="0">
                <a:solidFill>
                  <a:schemeClr val="bg1"/>
                </a:solidFill>
                <a:latin typeface="Calibri" panose="020F0502020204030204" pitchFamily="34" charset="0"/>
                <a:ea typeface="Calibri"/>
                <a:cs typeface="Calibri" panose="020F0502020204030204" pitchFamily="34" charset="0"/>
                <a:sym typeface="Calibri"/>
              </a:rPr>
              <a:t>B) START FOO</a:t>
            </a:r>
            <a:endParaRPr sz="1600" dirty="0">
              <a:solidFill>
                <a:schemeClr val="bg1"/>
              </a:solidFill>
              <a:latin typeface="Calibri" panose="020F0502020204030204" pitchFamily="34" charset="0"/>
              <a:cs typeface="Calibri" panose="020F0502020204030204" pitchFamily="34" charset="0"/>
            </a:endParaRPr>
          </a:p>
          <a:p>
            <a:pPr marL="0" marR="0" lvl="0" indent="0" algn="l" rtl="0">
              <a:spcBef>
                <a:spcPts val="0"/>
              </a:spcBef>
              <a:spcAft>
                <a:spcPts val="0"/>
              </a:spcAft>
              <a:buNone/>
            </a:pPr>
            <a:r>
              <a:rPr lang="en-US" sz="1600" dirty="0">
                <a:solidFill>
                  <a:schemeClr val="bg1"/>
                </a:solidFill>
                <a:latin typeface="Calibri" panose="020F0502020204030204" pitchFamily="34" charset="0"/>
                <a:ea typeface="Calibri"/>
                <a:cs typeface="Calibri" panose="020F0502020204030204" pitchFamily="34" charset="0"/>
                <a:sym typeface="Calibri"/>
              </a:rPr>
              <a:t>ERROR 3</a:t>
            </a:r>
            <a:endParaRPr sz="1600" dirty="0">
              <a:solidFill>
                <a:schemeClr val="bg1"/>
              </a:solidFill>
              <a:latin typeface="Calibri" panose="020F0502020204030204" pitchFamily="34" charset="0"/>
              <a:cs typeface="Calibri" panose="020F0502020204030204" pitchFamily="34" charset="0"/>
            </a:endParaRPr>
          </a:p>
          <a:p>
            <a:pPr marL="0" marR="0" lvl="0" indent="0" algn="l" rtl="0">
              <a:spcBef>
                <a:spcPts val="0"/>
              </a:spcBef>
              <a:spcAft>
                <a:spcPts val="0"/>
              </a:spcAft>
              <a:buNone/>
            </a:pPr>
            <a:r>
              <a:rPr lang="en-US" sz="1600" dirty="0">
                <a:solidFill>
                  <a:schemeClr val="bg1"/>
                </a:solidFill>
                <a:latin typeface="Calibri" panose="020F0502020204030204" pitchFamily="34" charset="0"/>
                <a:ea typeface="Calibri"/>
                <a:cs typeface="Calibri" panose="020F0502020204030204" pitchFamily="34" charset="0"/>
                <a:sym typeface="Calibri"/>
              </a:rPr>
              <a:t>DONE BAR</a:t>
            </a:r>
            <a:endParaRPr sz="1600" dirty="0">
              <a:solidFill>
                <a:schemeClr val="bg1"/>
              </a:solidFill>
              <a:latin typeface="Calibri" panose="020F0502020204030204" pitchFamily="34" charset="0"/>
              <a:cs typeface="Calibri" panose="020F0502020204030204" pitchFamily="34" charset="0"/>
            </a:endParaRPr>
          </a:p>
          <a:p>
            <a:pPr marL="0" marR="0" lvl="0" indent="0" algn="l" rtl="0">
              <a:spcBef>
                <a:spcPts val="0"/>
              </a:spcBef>
              <a:spcAft>
                <a:spcPts val="0"/>
              </a:spcAft>
              <a:buNone/>
            </a:pPr>
            <a:r>
              <a:rPr lang="en-US" sz="1600" dirty="0">
                <a:solidFill>
                  <a:schemeClr val="bg1"/>
                </a:solidFill>
                <a:latin typeface="Calibri" panose="020F0502020204030204" pitchFamily="34" charset="0"/>
                <a:ea typeface="Calibri"/>
                <a:cs typeface="Calibri" panose="020F0502020204030204" pitchFamily="34" charset="0"/>
                <a:sym typeface="Calibri"/>
              </a:rPr>
              <a:t>ERROR 3</a:t>
            </a:r>
            <a:endParaRPr sz="1600" dirty="0">
              <a:solidFill>
                <a:schemeClr val="bg1"/>
              </a:solidFill>
              <a:latin typeface="Calibri" panose="020F0502020204030204" pitchFamily="34" charset="0"/>
              <a:cs typeface="Calibri" panose="020F0502020204030204" pitchFamily="34" charset="0"/>
            </a:endParaRPr>
          </a:p>
          <a:p>
            <a:pPr marL="0" marR="0" lvl="0" indent="0" algn="l" rtl="0">
              <a:spcBef>
                <a:spcPts val="0"/>
              </a:spcBef>
              <a:spcAft>
                <a:spcPts val="0"/>
              </a:spcAft>
              <a:buNone/>
            </a:pPr>
            <a:r>
              <a:rPr lang="en-US" sz="1600" dirty="0">
                <a:solidFill>
                  <a:schemeClr val="bg1"/>
                </a:solidFill>
                <a:latin typeface="Calibri" panose="020F0502020204030204" pitchFamily="34" charset="0"/>
                <a:ea typeface="Calibri"/>
                <a:cs typeface="Calibri" panose="020F0502020204030204" pitchFamily="34" charset="0"/>
                <a:sym typeface="Calibri"/>
              </a:rPr>
              <a:t>DONE BAR</a:t>
            </a:r>
            <a:endParaRPr sz="1600" dirty="0">
              <a:solidFill>
                <a:schemeClr val="bg1"/>
              </a:solidFill>
              <a:latin typeface="Calibri" panose="020F0502020204030204" pitchFamily="34" charset="0"/>
              <a:cs typeface="Calibri" panose="020F0502020204030204" pitchFamily="34" charset="0"/>
            </a:endParaRPr>
          </a:p>
          <a:p>
            <a:pPr marL="0" marR="0" lvl="0" indent="0" algn="l" rtl="0">
              <a:spcBef>
                <a:spcPts val="0"/>
              </a:spcBef>
              <a:spcAft>
                <a:spcPts val="0"/>
              </a:spcAft>
              <a:buNone/>
            </a:pPr>
            <a:r>
              <a:rPr lang="en-US" sz="1600" dirty="0">
                <a:solidFill>
                  <a:schemeClr val="bg1"/>
                </a:solidFill>
                <a:latin typeface="Calibri" panose="020F0502020204030204" pitchFamily="34" charset="0"/>
                <a:ea typeface="Calibri"/>
                <a:cs typeface="Calibri" panose="020F0502020204030204" pitchFamily="34" charset="0"/>
                <a:sym typeface="Calibri"/>
              </a:rPr>
              <a:t>DONE</a:t>
            </a:r>
            <a:endParaRPr sz="1600" dirty="0">
              <a:solidFill>
                <a:schemeClr val="bg1"/>
              </a:solidFill>
              <a:latin typeface="Calibri" panose="020F0502020204030204" pitchFamily="34" charset="0"/>
              <a:cs typeface="Calibri" panose="020F0502020204030204" pitchFamily="34" charset="0"/>
            </a:endParaRPr>
          </a:p>
          <a:p>
            <a:pPr marL="0" marR="0" lvl="0" indent="0" algn="l" rtl="0">
              <a:spcBef>
                <a:spcPts val="0"/>
              </a:spcBef>
              <a:spcAft>
                <a:spcPts val="0"/>
              </a:spcAft>
              <a:buNone/>
            </a:pPr>
            <a:endParaRPr sz="1600" dirty="0">
              <a:solidFill>
                <a:schemeClr val="bg1"/>
              </a:solidFill>
              <a:latin typeface="Calibri" panose="020F0502020204030204" pitchFamily="34" charset="0"/>
              <a:ea typeface="Calibri"/>
              <a:cs typeface="Calibri" panose="020F0502020204030204" pitchFamily="34" charset="0"/>
              <a:sym typeface="Calibri"/>
            </a:endParaRPr>
          </a:p>
          <a:p>
            <a:pPr marL="0" marR="0" lvl="0" indent="0" algn="l" rtl="0">
              <a:spcBef>
                <a:spcPts val="0"/>
              </a:spcBef>
              <a:spcAft>
                <a:spcPts val="0"/>
              </a:spcAft>
              <a:buNone/>
            </a:pPr>
            <a:r>
              <a:rPr lang="en-US" sz="1600" dirty="0">
                <a:solidFill>
                  <a:schemeClr val="bg1"/>
                </a:solidFill>
                <a:latin typeface="Calibri" panose="020F0502020204030204" pitchFamily="34" charset="0"/>
                <a:ea typeface="Calibri"/>
                <a:cs typeface="Calibri" panose="020F0502020204030204" pitchFamily="34" charset="0"/>
                <a:sym typeface="Calibri"/>
              </a:rPr>
              <a:t>C) START FOO</a:t>
            </a:r>
            <a:endParaRPr sz="1600" dirty="0">
              <a:solidFill>
                <a:schemeClr val="bg1"/>
              </a:solidFill>
              <a:latin typeface="Calibri" panose="020F0502020204030204" pitchFamily="34" charset="0"/>
              <a:cs typeface="Calibri" panose="020F0502020204030204" pitchFamily="34" charset="0"/>
            </a:endParaRPr>
          </a:p>
          <a:p>
            <a:pPr marL="0" marR="0" lvl="0" indent="0" algn="l" rtl="0">
              <a:spcBef>
                <a:spcPts val="0"/>
              </a:spcBef>
              <a:spcAft>
                <a:spcPts val="0"/>
              </a:spcAft>
              <a:buNone/>
            </a:pPr>
            <a:r>
              <a:rPr lang="en-US" sz="1600" dirty="0">
                <a:solidFill>
                  <a:schemeClr val="bg1"/>
                </a:solidFill>
                <a:latin typeface="Calibri" panose="020F0502020204030204" pitchFamily="34" charset="0"/>
                <a:ea typeface="Calibri"/>
                <a:cs typeface="Calibri" panose="020F0502020204030204" pitchFamily="34" charset="0"/>
                <a:sym typeface="Calibri"/>
              </a:rPr>
              <a:t>ERROR 1</a:t>
            </a:r>
            <a:endParaRPr sz="1600" dirty="0">
              <a:solidFill>
                <a:schemeClr val="bg1"/>
              </a:solidFill>
              <a:latin typeface="Calibri" panose="020F0502020204030204" pitchFamily="34" charset="0"/>
              <a:cs typeface="Calibri" panose="020F0502020204030204" pitchFamily="34" charset="0"/>
            </a:endParaRPr>
          </a:p>
          <a:p>
            <a:pPr marL="0" marR="0" lvl="0" indent="0" algn="l" rtl="0">
              <a:spcBef>
                <a:spcPts val="0"/>
              </a:spcBef>
              <a:spcAft>
                <a:spcPts val="0"/>
              </a:spcAft>
              <a:buNone/>
            </a:pPr>
            <a:r>
              <a:rPr lang="en-US" sz="1600" dirty="0">
                <a:solidFill>
                  <a:schemeClr val="bg1"/>
                </a:solidFill>
                <a:latin typeface="Calibri" panose="020F0502020204030204" pitchFamily="34" charset="0"/>
                <a:ea typeface="Calibri"/>
                <a:cs typeface="Calibri" panose="020F0502020204030204" pitchFamily="34" charset="0"/>
                <a:sym typeface="Calibri"/>
              </a:rPr>
              <a:t>DONE</a:t>
            </a:r>
          </a:p>
          <a:p>
            <a:pPr lvl="0">
              <a:spcBef>
                <a:spcPts val="0"/>
              </a:spcBef>
              <a:spcAft>
                <a:spcPts val="0"/>
              </a:spcAft>
            </a:pPr>
            <a:r>
              <a:rPr lang="en-US" sz="1600" dirty="0">
                <a:solidFill>
                  <a:schemeClr val="bg1"/>
                </a:solidFill>
                <a:latin typeface="Calibri" panose="020F0502020204030204" pitchFamily="34" charset="0"/>
                <a:ea typeface="Calibri"/>
                <a:cs typeface="Calibri" panose="020F0502020204030204" pitchFamily="34" charset="0"/>
                <a:sym typeface="Calibri"/>
              </a:rPr>
              <a:t>D) START FOO</a:t>
            </a:r>
            <a:endParaRPr lang="en-US" sz="1600" dirty="0">
              <a:solidFill>
                <a:schemeClr val="bg1"/>
              </a:solidFill>
              <a:latin typeface="Calibri" panose="020F0502020204030204" pitchFamily="34" charset="0"/>
              <a:cs typeface="Calibri" panose="020F0502020204030204" pitchFamily="34" charset="0"/>
            </a:endParaRPr>
          </a:p>
          <a:p>
            <a:pPr lvl="0">
              <a:spcBef>
                <a:spcPts val="0"/>
              </a:spcBef>
              <a:spcAft>
                <a:spcPts val="0"/>
              </a:spcAft>
            </a:pPr>
            <a:r>
              <a:rPr lang="en-US" sz="1600" dirty="0">
                <a:solidFill>
                  <a:schemeClr val="bg1"/>
                </a:solidFill>
                <a:latin typeface="Calibri" panose="020F0502020204030204" pitchFamily="34" charset="0"/>
                <a:ea typeface="Calibri"/>
                <a:cs typeface="Calibri" panose="020F0502020204030204" pitchFamily="34" charset="0"/>
                <a:sym typeface="Calibri"/>
              </a:rPr>
              <a:t>ERROR 1</a:t>
            </a:r>
            <a:endParaRPr lang="en-US" sz="1600" dirty="0">
              <a:solidFill>
                <a:schemeClr val="bg1"/>
              </a:solidFill>
              <a:latin typeface="Calibri" panose="020F0502020204030204" pitchFamily="34" charset="0"/>
              <a:cs typeface="Calibri" panose="020F0502020204030204" pitchFamily="34" charset="0"/>
            </a:endParaRPr>
          </a:p>
          <a:p>
            <a:pPr lvl="0">
              <a:spcBef>
                <a:spcPts val="0"/>
              </a:spcBef>
              <a:spcAft>
                <a:spcPts val="0"/>
              </a:spcAft>
            </a:pPr>
            <a:r>
              <a:rPr lang="en-US" sz="1600" dirty="0">
                <a:solidFill>
                  <a:schemeClr val="bg1"/>
                </a:solidFill>
                <a:latin typeface="Calibri" panose="020F0502020204030204" pitchFamily="34" charset="0"/>
                <a:ea typeface="Calibri"/>
                <a:cs typeface="Calibri" panose="020F0502020204030204" pitchFamily="34" charset="0"/>
                <a:sym typeface="Calibri"/>
              </a:rPr>
              <a:t>ERROR 1</a:t>
            </a:r>
            <a:endParaRPr lang="en-US" sz="1600" dirty="0">
              <a:solidFill>
                <a:schemeClr val="bg1"/>
              </a:solidFill>
              <a:latin typeface="Calibri" panose="020F0502020204030204" pitchFamily="34" charset="0"/>
              <a:cs typeface="Calibri" panose="020F0502020204030204" pitchFamily="34" charset="0"/>
            </a:endParaRPr>
          </a:p>
          <a:p>
            <a:pPr lvl="0">
              <a:spcBef>
                <a:spcPts val="0"/>
              </a:spcBef>
              <a:spcAft>
                <a:spcPts val="0"/>
              </a:spcAft>
            </a:pPr>
            <a:endParaRPr lang="en-US" sz="1600" dirty="0">
              <a:solidFill>
                <a:schemeClr val="bg1"/>
              </a:solidFill>
              <a:latin typeface="Calibri" panose="020F0502020204030204" pitchFamily="34" charset="0"/>
              <a:ea typeface="Calibri"/>
              <a:cs typeface="Calibri" panose="020F0502020204030204" pitchFamily="34" charset="0"/>
              <a:sym typeface="Calibri"/>
            </a:endParaRPr>
          </a:p>
          <a:p>
            <a:pPr lvl="0">
              <a:spcBef>
                <a:spcPts val="0"/>
              </a:spcBef>
              <a:spcAft>
                <a:spcPts val="0"/>
              </a:spcAft>
            </a:pPr>
            <a:r>
              <a:rPr lang="en-US" sz="1600" dirty="0">
                <a:solidFill>
                  <a:schemeClr val="bg1"/>
                </a:solidFill>
                <a:latin typeface="Calibri" panose="020F0502020204030204" pitchFamily="34" charset="0"/>
                <a:ea typeface="Calibri"/>
                <a:cs typeface="Calibri" panose="020F0502020204030204" pitchFamily="34" charset="0"/>
                <a:sym typeface="Calibri"/>
              </a:rPr>
              <a:t>E) START FOO</a:t>
            </a:r>
            <a:endParaRPr lang="en-US" sz="1600" dirty="0">
              <a:solidFill>
                <a:schemeClr val="bg1"/>
              </a:solidFill>
              <a:latin typeface="Calibri" panose="020F0502020204030204" pitchFamily="34" charset="0"/>
              <a:cs typeface="Calibri" panose="020F0502020204030204" pitchFamily="34" charset="0"/>
            </a:endParaRPr>
          </a:p>
          <a:p>
            <a:pPr lvl="0">
              <a:spcBef>
                <a:spcPts val="0"/>
              </a:spcBef>
              <a:spcAft>
                <a:spcPts val="0"/>
              </a:spcAft>
            </a:pPr>
            <a:r>
              <a:rPr lang="en-US" sz="1600" dirty="0">
                <a:solidFill>
                  <a:schemeClr val="bg1"/>
                </a:solidFill>
                <a:latin typeface="Calibri" panose="020F0502020204030204" pitchFamily="34" charset="0"/>
                <a:ea typeface="Calibri"/>
                <a:cs typeface="Calibri" panose="020F0502020204030204" pitchFamily="34" charset="0"/>
                <a:sym typeface="Calibri"/>
              </a:rPr>
              <a:t>ERROR 2</a:t>
            </a:r>
            <a:endParaRPr lang="en-US" sz="1600" dirty="0">
              <a:solidFill>
                <a:schemeClr val="bg1"/>
              </a:solidFill>
              <a:latin typeface="Calibri" panose="020F0502020204030204" pitchFamily="34" charset="0"/>
              <a:cs typeface="Calibri" panose="020F0502020204030204" pitchFamily="34" charset="0"/>
            </a:endParaRPr>
          </a:p>
          <a:p>
            <a:pPr lvl="0">
              <a:spcBef>
                <a:spcPts val="0"/>
              </a:spcBef>
              <a:spcAft>
                <a:spcPts val="0"/>
              </a:spcAft>
            </a:pPr>
            <a:r>
              <a:rPr lang="en-US" sz="1600" dirty="0">
                <a:solidFill>
                  <a:schemeClr val="bg1"/>
                </a:solidFill>
                <a:latin typeface="Calibri" panose="020F0502020204030204" pitchFamily="34" charset="0"/>
                <a:ea typeface="Calibri"/>
                <a:cs typeface="Calibri" panose="020F0502020204030204" pitchFamily="34" charset="0"/>
                <a:sym typeface="Calibri"/>
              </a:rPr>
              <a:t>ERROR 1</a:t>
            </a:r>
            <a:endParaRPr lang="en-US" sz="1600" dirty="0">
              <a:solidFill>
                <a:schemeClr val="bg1"/>
              </a:solidFill>
              <a:latin typeface="Calibri" panose="020F0502020204030204" pitchFamily="34" charset="0"/>
              <a:cs typeface="Calibri" panose="020F0502020204030204" pitchFamily="34" charset="0"/>
            </a:endParaRPr>
          </a:p>
          <a:p>
            <a:pPr lvl="0">
              <a:spcBef>
                <a:spcPts val="0"/>
              </a:spcBef>
              <a:spcAft>
                <a:spcPts val="0"/>
              </a:spcAft>
            </a:pPr>
            <a:r>
              <a:rPr lang="en-US" sz="1600" dirty="0">
                <a:solidFill>
                  <a:schemeClr val="bg1"/>
                </a:solidFill>
                <a:latin typeface="Calibri" panose="020F0502020204030204" pitchFamily="34" charset="0"/>
                <a:ea typeface="Calibri"/>
                <a:cs typeface="Calibri" panose="020F0502020204030204" pitchFamily="34" charset="0"/>
                <a:sym typeface="Calibri"/>
              </a:rPr>
              <a:t>DONE</a:t>
            </a:r>
            <a:endParaRPr lang="en-US" sz="1600" dirty="0">
              <a:solidFill>
                <a:schemeClr val="bg1"/>
              </a:solidFill>
              <a:latin typeface="Calibri" panose="020F0502020204030204" pitchFamily="34" charset="0"/>
              <a:cs typeface="Calibri" panose="020F0502020204030204" pitchFamily="34" charset="0"/>
            </a:endParaRPr>
          </a:p>
          <a:p>
            <a:pPr lvl="0">
              <a:spcBef>
                <a:spcPts val="0"/>
              </a:spcBef>
              <a:spcAft>
                <a:spcPts val="0"/>
              </a:spcAft>
            </a:pPr>
            <a:endParaRPr lang="en-US" sz="1600" dirty="0">
              <a:solidFill>
                <a:schemeClr val="bg1"/>
              </a:solidFill>
              <a:latin typeface="Calibri" panose="020F0502020204030204" pitchFamily="34" charset="0"/>
              <a:ea typeface="Calibri"/>
              <a:cs typeface="Calibri" panose="020F0502020204030204" pitchFamily="34" charset="0"/>
              <a:sym typeface="Calibri"/>
            </a:endParaRPr>
          </a:p>
          <a:p>
            <a:pPr lvl="0">
              <a:spcBef>
                <a:spcPts val="0"/>
              </a:spcBef>
              <a:spcAft>
                <a:spcPts val="0"/>
              </a:spcAft>
            </a:pPr>
            <a:r>
              <a:rPr lang="en-US" sz="1600" dirty="0">
                <a:solidFill>
                  <a:schemeClr val="bg1"/>
                </a:solidFill>
                <a:latin typeface="Calibri" panose="020F0502020204030204" pitchFamily="34" charset="0"/>
                <a:ea typeface="Calibri"/>
                <a:cs typeface="Calibri" panose="020F0502020204030204" pitchFamily="34" charset="0"/>
                <a:sym typeface="Calibri"/>
              </a:rPr>
              <a:t>F) None of the above</a:t>
            </a:r>
            <a:endParaRPr lang="en-US" sz="1600" dirty="0">
              <a:solidFill>
                <a:schemeClr val="bg1"/>
              </a:solidFill>
              <a:latin typeface="Calibri" panose="020F0502020204030204" pitchFamily="34" charset="0"/>
              <a:cs typeface="Calibri" panose="020F0502020204030204" pitchFamily="34" charset="0"/>
            </a:endParaRPr>
          </a:p>
        </p:txBody>
      </p:sp>
      <p:sp>
        <p:nvSpPr>
          <p:cNvPr id="8" name="Shape 287">
            <a:extLst>
              <a:ext uri="{FF2B5EF4-FFF2-40B4-BE49-F238E27FC236}">
                <a16:creationId xmlns:a16="http://schemas.microsoft.com/office/drawing/2014/main" id="{C0CC5D16-F44D-4DC0-AA55-8B286FBF0284}"/>
              </a:ext>
            </a:extLst>
          </p:cNvPr>
          <p:cNvSpPr txBox="1"/>
          <p:nvPr/>
        </p:nvSpPr>
        <p:spPr>
          <a:xfrm>
            <a:off x="4389021" y="1199423"/>
            <a:ext cx="4069179" cy="64633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dirty="0">
                <a:solidFill>
                  <a:schemeClr val="bg1"/>
                </a:solidFill>
                <a:latin typeface="Calibri" panose="020F0502020204030204" pitchFamily="34" charset="0"/>
                <a:ea typeface="Calibri"/>
                <a:cs typeface="Calibri" panose="020F0502020204030204" pitchFamily="34" charset="0"/>
                <a:sym typeface="Calibri"/>
              </a:rPr>
              <a:t>What is printed when PROGRAM LINE D is replaced with:</a:t>
            </a:r>
            <a:r>
              <a:rPr lang="en-US" dirty="0">
                <a:solidFill>
                  <a:schemeClr val="bg1"/>
                </a:solidFill>
                <a:latin typeface="Calibri" panose="020F0502020204030204" pitchFamily="34" charset="0"/>
                <a:cs typeface="Calibri" panose="020F0502020204030204" pitchFamily="34" charset="0"/>
                <a:sym typeface="Calibri"/>
              </a:rPr>
              <a:t>  </a:t>
            </a:r>
            <a:r>
              <a:rPr lang="en-US" sz="1800" dirty="0">
                <a:solidFill>
                  <a:schemeClr val="bg1"/>
                </a:solidFill>
                <a:latin typeface="Calibri" panose="020F0502020204030204" pitchFamily="34" charset="0"/>
                <a:ea typeface="Calibri"/>
                <a:cs typeface="Calibri" panose="020F0502020204030204" pitchFamily="34" charset="0"/>
                <a:sym typeface="Calibri"/>
              </a:rPr>
              <a:t>throw new Ex1();</a:t>
            </a:r>
            <a:endParaRPr dirty="0">
              <a:solidFill>
                <a:schemeClr val="bg1"/>
              </a:solidFill>
              <a:latin typeface="Calibri" panose="020F0502020204030204" pitchFamily="34" charset="0"/>
              <a:cs typeface="Calibri" panose="020F0502020204030204" pitchFamily="34" charset="0"/>
            </a:endParaRPr>
          </a:p>
        </p:txBody>
      </p:sp>
    </p:spTree>
  </p:cSld>
  <p:clrMapOvr>
    <a:masterClrMapping/>
  </p:clrMapOvr>
  <p:transition spd="slow">
    <p:zoom/>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5">
            <a:extLst>
              <a:ext uri="{FF2B5EF4-FFF2-40B4-BE49-F238E27FC236}">
                <a16:creationId xmlns:a16="http://schemas.microsoft.com/office/drawing/2014/main" id="{AD65615F-3FBE-4D3F-AE9F-E5B2BE0E772E}"/>
              </a:ext>
            </a:extLst>
          </p:cNvPr>
          <p:cNvSpPr txBox="1">
            <a:spLocks noChangeArrowheads="1"/>
          </p:cNvSpPr>
          <p:nvPr/>
        </p:nvSpPr>
        <p:spPr bwMode="auto">
          <a:xfrm>
            <a:off x="788987" y="533400"/>
            <a:ext cx="7566025"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a:spcBef>
                <a:spcPct val="0"/>
              </a:spcBef>
              <a:buNone/>
            </a:pPr>
            <a:r>
              <a:rPr lang="en-US" altLang="en-US" sz="4400" u="sng" dirty="0">
                <a:solidFill>
                  <a:schemeClr val="bg1"/>
                </a:solidFill>
                <a:latin typeface="Arial Black"/>
                <a:cs typeface="Arial"/>
              </a:rPr>
              <a:t>TRACING FOR $500</a:t>
            </a:r>
          </a:p>
        </p:txBody>
      </p:sp>
      <p:pic>
        <p:nvPicPr>
          <p:cNvPr id="6" name="Shape 285">
            <a:extLst>
              <a:ext uri="{FF2B5EF4-FFF2-40B4-BE49-F238E27FC236}">
                <a16:creationId xmlns:a16="http://schemas.microsoft.com/office/drawing/2014/main" id="{3B9F8843-8B24-44C1-AF4A-E0983ECC6294}"/>
              </a:ext>
            </a:extLst>
          </p:cNvPr>
          <p:cNvPicPr preferRelativeResize="0"/>
          <p:nvPr/>
        </p:nvPicPr>
        <p:blipFill rotWithShape="1">
          <a:blip r:embed="rId2">
            <a:alphaModFix/>
          </a:blip>
          <a:srcRect r="46424" b="5171"/>
          <a:stretch/>
        </p:blipFill>
        <p:spPr>
          <a:xfrm>
            <a:off x="5366" y="1199423"/>
            <a:ext cx="4350385" cy="5589587"/>
          </a:xfrm>
          <a:prstGeom prst="rect">
            <a:avLst/>
          </a:prstGeom>
          <a:noFill/>
          <a:ln>
            <a:noFill/>
          </a:ln>
        </p:spPr>
      </p:pic>
      <p:sp>
        <p:nvSpPr>
          <p:cNvPr id="7" name="Shape 286">
            <a:extLst>
              <a:ext uri="{FF2B5EF4-FFF2-40B4-BE49-F238E27FC236}">
                <a16:creationId xmlns:a16="http://schemas.microsoft.com/office/drawing/2014/main" id="{AB49BCD4-3107-49AB-80DF-FC55B47C60EF}"/>
              </a:ext>
            </a:extLst>
          </p:cNvPr>
          <p:cNvSpPr txBox="1"/>
          <p:nvPr/>
        </p:nvSpPr>
        <p:spPr>
          <a:xfrm>
            <a:off x="4411559" y="1847900"/>
            <a:ext cx="4270948" cy="3638500"/>
          </a:xfrm>
          <a:prstGeom prst="rect">
            <a:avLst/>
          </a:prstGeom>
          <a:noFill/>
          <a:ln>
            <a:noFill/>
          </a:ln>
        </p:spPr>
        <p:txBody>
          <a:bodyPr spcFirstLastPara="1" wrap="square" lIns="91425" tIns="45700" rIns="91425" bIns="45700" numCol="2" anchor="t" anchorCtr="0">
            <a:noAutofit/>
          </a:bodyPr>
          <a:lstStyle/>
          <a:p>
            <a:pPr marL="0" marR="0" lvl="0" indent="0" algn="l" rtl="0">
              <a:spcBef>
                <a:spcPts val="0"/>
              </a:spcBef>
              <a:spcAft>
                <a:spcPts val="0"/>
              </a:spcAft>
              <a:buNone/>
            </a:pPr>
            <a:r>
              <a:rPr lang="en-US" sz="1600" dirty="0">
                <a:solidFill>
                  <a:schemeClr val="bg1"/>
                </a:solidFill>
                <a:latin typeface="Calibri" panose="020F0502020204030204" pitchFamily="34" charset="0"/>
                <a:ea typeface="Calibri"/>
                <a:cs typeface="Calibri" panose="020F0502020204030204" pitchFamily="34" charset="0"/>
                <a:sym typeface="Calibri"/>
              </a:rPr>
              <a:t>A) START FOO</a:t>
            </a:r>
            <a:endParaRPr sz="1600" dirty="0">
              <a:solidFill>
                <a:schemeClr val="bg1"/>
              </a:solidFill>
              <a:latin typeface="Calibri" panose="020F0502020204030204" pitchFamily="34" charset="0"/>
              <a:cs typeface="Calibri" panose="020F0502020204030204" pitchFamily="34" charset="0"/>
            </a:endParaRPr>
          </a:p>
          <a:p>
            <a:pPr marL="0" marR="0" lvl="0" indent="0" algn="l" rtl="0">
              <a:spcBef>
                <a:spcPts val="0"/>
              </a:spcBef>
              <a:spcAft>
                <a:spcPts val="0"/>
              </a:spcAft>
              <a:buNone/>
            </a:pPr>
            <a:r>
              <a:rPr lang="en-US" sz="1600" dirty="0">
                <a:solidFill>
                  <a:schemeClr val="bg1"/>
                </a:solidFill>
                <a:latin typeface="Calibri" panose="020F0502020204030204" pitchFamily="34" charset="0"/>
                <a:ea typeface="Calibri"/>
                <a:cs typeface="Calibri" panose="020F0502020204030204" pitchFamily="34" charset="0"/>
                <a:sym typeface="Calibri"/>
              </a:rPr>
              <a:t>ERROR 2</a:t>
            </a:r>
            <a:endParaRPr sz="1600" dirty="0">
              <a:solidFill>
                <a:schemeClr val="bg1"/>
              </a:solidFill>
              <a:latin typeface="Calibri" panose="020F0502020204030204" pitchFamily="34" charset="0"/>
              <a:cs typeface="Calibri" panose="020F0502020204030204" pitchFamily="34" charset="0"/>
            </a:endParaRPr>
          </a:p>
          <a:p>
            <a:pPr marL="0" marR="0" lvl="0" indent="0" algn="l" rtl="0">
              <a:spcBef>
                <a:spcPts val="0"/>
              </a:spcBef>
              <a:spcAft>
                <a:spcPts val="0"/>
              </a:spcAft>
              <a:buNone/>
            </a:pPr>
            <a:r>
              <a:rPr lang="en-US" sz="1600" dirty="0">
                <a:solidFill>
                  <a:schemeClr val="bg1"/>
                </a:solidFill>
                <a:latin typeface="Calibri" panose="020F0502020204030204" pitchFamily="34" charset="0"/>
                <a:ea typeface="Calibri"/>
                <a:cs typeface="Calibri" panose="020F0502020204030204" pitchFamily="34" charset="0"/>
                <a:sym typeface="Calibri"/>
              </a:rPr>
              <a:t>ERROR 1</a:t>
            </a:r>
            <a:endParaRPr sz="1600" dirty="0">
              <a:solidFill>
                <a:schemeClr val="bg1"/>
              </a:solidFill>
              <a:latin typeface="Calibri" panose="020F0502020204030204" pitchFamily="34" charset="0"/>
              <a:cs typeface="Calibri" panose="020F0502020204030204" pitchFamily="34" charset="0"/>
            </a:endParaRPr>
          </a:p>
          <a:p>
            <a:pPr marL="0" marR="0" lvl="0" indent="0" algn="l" rtl="0">
              <a:spcBef>
                <a:spcPts val="0"/>
              </a:spcBef>
              <a:spcAft>
                <a:spcPts val="0"/>
              </a:spcAft>
              <a:buNone/>
            </a:pPr>
            <a:endParaRPr sz="1600" dirty="0">
              <a:solidFill>
                <a:schemeClr val="bg1"/>
              </a:solidFill>
              <a:latin typeface="Calibri" panose="020F0502020204030204" pitchFamily="34" charset="0"/>
              <a:ea typeface="Calibri"/>
              <a:cs typeface="Calibri" panose="020F0502020204030204" pitchFamily="34" charset="0"/>
              <a:sym typeface="Calibri"/>
            </a:endParaRPr>
          </a:p>
          <a:p>
            <a:pPr marL="0" marR="0" lvl="0" indent="0" algn="l" rtl="0">
              <a:spcBef>
                <a:spcPts val="0"/>
              </a:spcBef>
              <a:spcAft>
                <a:spcPts val="0"/>
              </a:spcAft>
              <a:buNone/>
            </a:pPr>
            <a:r>
              <a:rPr lang="en-US" sz="1600" dirty="0">
                <a:solidFill>
                  <a:schemeClr val="bg1"/>
                </a:solidFill>
                <a:latin typeface="Calibri" panose="020F0502020204030204" pitchFamily="34" charset="0"/>
                <a:ea typeface="Calibri"/>
                <a:cs typeface="Calibri" panose="020F0502020204030204" pitchFamily="34" charset="0"/>
                <a:sym typeface="Calibri"/>
              </a:rPr>
              <a:t>B) START FOO</a:t>
            </a:r>
            <a:endParaRPr sz="1600" dirty="0">
              <a:solidFill>
                <a:schemeClr val="bg1"/>
              </a:solidFill>
              <a:latin typeface="Calibri" panose="020F0502020204030204" pitchFamily="34" charset="0"/>
              <a:cs typeface="Calibri" panose="020F0502020204030204" pitchFamily="34" charset="0"/>
            </a:endParaRPr>
          </a:p>
          <a:p>
            <a:pPr marL="0" marR="0" lvl="0" indent="0" algn="l" rtl="0">
              <a:spcBef>
                <a:spcPts val="0"/>
              </a:spcBef>
              <a:spcAft>
                <a:spcPts val="0"/>
              </a:spcAft>
              <a:buNone/>
            </a:pPr>
            <a:r>
              <a:rPr lang="en-US" sz="1600" dirty="0">
                <a:solidFill>
                  <a:schemeClr val="bg1"/>
                </a:solidFill>
                <a:latin typeface="Calibri" panose="020F0502020204030204" pitchFamily="34" charset="0"/>
                <a:ea typeface="Calibri"/>
                <a:cs typeface="Calibri" panose="020F0502020204030204" pitchFamily="34" charset="0"/>
                <a:sym typeface="Calibri"/>
              </a:rPr>
              <a:t>ERROR 3</a:t>
            </a:r>
            <a:endParaRPr sz="1600" dirty="0">
              <a:solidFill>
                <a:schemeClr val="bg1"/>
              </a:solidFill>
              <a:latin typeface="Calibri" panose="020F0502020204030204" pitchFamily="34" charset="0"/>
              <a:cs typeface="Calibri" panose="020F0502020204030204" pitchFamily="34" charset="0"/>
            </a:endParaRPr>
          </a:p>
          <a:p>
            <a:pPr marL="0" marR="0" lvl="0" indent="0" algn="l" rtl="0">
              <a:spcBef>
                <a:spcPts val="0"/>
              </a:spcBef>
              <a:spcAft>
                <a:spcPts val="0"/>
              </a:spcAft>
              <a:buNone/>
            </a:pPr>
            <a:r>
              <a:rPr lang="en-US" sz="1600" dirty="0">
                <a:solidFill>
                  <a:schemeClr val="bg1"/>
                </a:solidFill>
                <a:latin typeface="Calibri" panose="020F0502020204030204" pitchFamily="34" charset="0"/>
                <a:ea typeface="Calibri"/>
                <a:cs typeface="Calibri" panose="020F0502020204030204" pitchFamily="34" charset="0"/>
                <a:sym typeface="Calibri"/>
              </a:rPr>
              <a:t>DONE BAR</a:t>
            </a:r>
            <a:endParaRPr sz="1600" dirty="0">
              <a:solidFill>
                <a:schemeClr val="bg1"/>
              </a:solidFill>
              <a:latin typeface="Calibri" panose="020F0502020204030204" pitchFamily="34" charset="0"/>
              <a:cs typeface="Calibri" panose="020F0502020204030204" pitchFamily="34" charset="0"/>
            </a:endParaRPr>
          </a:p>
          <a:p>
            <a:pPr marL="0" marR="0" lvl="0" indent="0" algn="l" rtl="0">
              <a:spcBef>
                <a:spcPts val="0"/>
              </a:spcBef>
              <a:spcAft>
                <a:spcPts val="0"/>
              </a:spcAft>
              <a:buNone/>
            </a:pPr>
            <a:r>
              <a:rPr lang="en-US" sz="1600" dirty="0">
                <a:solidFill>
                  <a:schemeClr val="bg1"/>
                </a:solidFill>
                <a:latin typeface="Calibri" panose="020F0502020204030204" pitchFamily="34" charset="0"/>
                <a:ea typeface="Calibri"/>
                <a:cs typeface="Calibri" panose="020F0502020204030204" pitchFamily="34" charset="0"/>
                <a:sym typeface="Calibri"/>
              </a:rPr>
              <a:t>ERROR 3</a:t>
            </a:r>
            <a:endParaRPr sz="1600" dirty="0">
              <a:solidFill>
                <a:schemeClr val="bg1"/>
              </a:solidFill>
              <a:latin typeface="Calibri" panose="020F0502020204030204" pitchFamily="34" charset="0"/>
              <a:cs typeface="Calibri" panose="020F0502020204030204" pitchFamily="34" charset="0"/>
            </a:endParaRPr>
          </a:p>
          <a:p>
            <a:pPr marL="0" marR="0" lvl="0" indent="0" algn="l" rtl="0">
              <a:spcBef>
                <a:spcPts val="0"/>
              </a:spcBef>
              <a:spcAft>
                <a:spcPts val="0"/>
              </a:spcAft>
              <a:buNone/>
            </a:pPr>
            <a:r>
              <a:rPr lang="en-US" sz="1600" dirty="0">
                <a:solidFill>
                  <a:schemeClr val="bg1"/>
                </a:solidFill>
                <a:latin typeface="Calibri" panose="020F0502020204030204" pitchFamily="34" charset="0"/>
                <a:ea typeface="Calibri"/>
                <a:cs typeface="Calibri" panose="020F0502020204030204" pitchFamily="34" charset="0"/>
                <a:sym typeface="Calibri"/>
              </a:rPr>
              <a:t>DONE BAR</a:t>
            </a:r>
            <a:endParaRPr sz="1600" dirty="0">
              <a:solidFill>
                <a:schemeClr val="bg1"/>
              </a:solidFill>
              <a:latin typeface="Calibri" panose="020F0502020204030204" pitchFamily="34" charset="0"/>
              <a:cs typeface="Calibri" panose="020F0502020204030204" pitchFamily="34" charset="0"/>
            </a:endParaRPr>
          </a:p>
          <a:p>
            <a:pPr marL="0" marR="0" lvl="0" indent="0" algn="l" rtl="0">
              <a:spcBef>
                <a:spcPts val="0"/>
              </a:spcBef>
              <a:spcAft>
                <a:spcPts val="0"/>
              </a:spcAft>
              <a:buNone/>
            </a:pPr>
            <a:r>
              <a:rPr lang="en-US" sz="1600" dirty="0">
                <a:solidFill>
                  <a:schemeClr val="bg1"/>
                </a:solidFill>
                <a:latin typeface="Calibri" panose="020F0502020204030204" pitchFamily="34" charset="0"/>
                <a:ea typeface="Calibri"/>
                <a:cs typeface="Calibri" panose="020F0502020204030204" pitchFamily="34" charset="0"/>
                <a:sym typeface="Calibri"/>
              </a:rPr>
              <a:t>DONE</a:t>
            </a:r>
            <a:endParaRPr sz="1600" dirty="0">
              <a:solidFill>
                <a:schemeClr val="bg1"/>
              </a:solidFill>
              <a:latin typeface="Calibri" panose="020F0502020204030204" pitchFamily="34" charset="0"/>
              <a:cs typeface="Calibri" panose="020F0502020204030204" pitchFamily="34" charset="0"/>
            </a:endParaRPr>
          </a:p>
          <a:p>
            <a:pPr marL="0" marR="0" lvl="0" indent="0" algn="l" rtl="0">
              <a:spcBef>
                <a:spcPts val="0"/>
              </a:spcBef>
              <a:spcAft>
                <a:spcPts val="0"/>
              </a:spcAft>
              <a:buNone/>
            </a:pPr>
            <a:endParaRPr sz="1600" dirty="0">
              <a:solidFill>
                <a:schemeClr val="bg1"/>
              </a:solidFill>
              <a:latin typeface="Calibri" panose="020F0502020204030204" pitchFamily="34" charset="0"/>
              <a:ea typeface="Calibri"/>
              <a:cs typeface="Calibri" panose="020F0502020204030204" pitchFamily="34" charset="0"/>
              <a:sym typeface="Calibri"/>
            </a:endParaRPr>
          </a:p>
          <a:p>
            <a:pPr marL="0" marR="0" lvl="0" indent="0" algn="l" rtl="0">
              <a:spcBef>
                <a:spcPts val="0"/>
              </a:spcBef>
              <a:spcAft>
                <a:spcPts val="0"/>
              </a:spcAft>
              <a:buNone/>
            </a:pPr>
            <a:r>
              <a:rPr lang="en-US" sz="1600" dirty="0">
                <a:solidFill>
                  <a:schemeClr val="bg1"/>
                </a:solidFill>
                <a:latin typeface="Calibri" panose="020F0502020204030204" pitchFamily="34" charset="0"/>
                <a:ea typeface="Calibri"/>
                <a:cs typeface="Calibri" panose="020F0502020204030204" pitchFamily="34" charset="0"/>
                <a:sym typeface="Calibri"/>
              </a:rPr>
              <a:t>C) START FOO</a:t>
            </a:r>
            <a:endParaRPr sz="1600" dirty="0">
              <a:solidFill>
                <a:schemeClr val="bg1"/>
              </a:solidFill>
              <a:latin typeface="Calibri" panose="020F0502020204030204" pitchFamily="34" charset="0"/>
              <a:cs typeface="Calibri" panose="020F0502020204030204" pitchFamily="34" charset="0"/>
            </a:endParaRPr>
          </a:p>
          <a:p>
            <a:pPr marL="0" marR="0" lvl="0" indent="0" algn="l" rtl="0">
              <a:spcBef>
                <a:spcPts val="0"/>
              </a:spcBef>
              <a:spcAft>
                <a:spcPts val="0"/>
              </a:spcAft>
              <a:buNone/>
            </a:pPr>
            <a:r>
              <a:rPr lang="en-US" sz="1600" dirty="0">
                <a:solidFill>
                  <a:schemeClr val="bg1"/>
                </a:solidFill>
                <a:latin typeface="Calibri" panose="020F0502020204030204" pitchFamily="34" charset="0"/>
                <a:ea typeface="Calibri"/>
                <a:cs typeface="Calibri" panose="020F0502020204030204" pitchFamily="34" charset="0"/>
                <a:sym typeface="Calibri"/>
              </a:rPr>
              <a:t>ERROR 1</a:t>
            </a:r>
            <a:endParaRPr sz="1600" dirty="0">
              <a:solidFill>
                <a:schemeClr val="bg1"/>
              </a:solidFill>
              <a:latin typeface="Calibri" panose="020F0502020204030204" pitchFamily="34" charset="0"/>
              <a:cs typeface="Calibri" panose="020F0502020204030204" pitchFamily="34" charset="0"/>
            </a:endParaRPr>
          </a:p>
          <a:p>
            <a:pPr marL="0" marR="0" lvl="0" indent="0" algn="l" rtl="0">
              <a:spcBef>
                <a:spcPts val="0"/>
              </a:spcBef>
              <a:spcAft>
                <a:spcPts val="0"/>
              </a:spcAft>
              <a:buNone/>
            </a:pPr>
            <a:r>
              <a:rPr lang="en-US" sz="1600" dirty="0">
                <a:solidFill>
                  <a:schemeClr val="bg1"/>
                </a:solidFill>
                <a:latin typeface="Calibri" panose="020F0502020204030204" pitchFamily="34" charset="0"/>
                <a:ea typeface="Calibri"/>
                <a:cs typeface="Calibri" panose="020F0502020204030204" pitchFamily="34" charset="0"/>
                <a:sym typeface="Calibri"/>
              </a:rPr>
              <a:t>DONE</a:t>
            </a:r>
          </a:p>
          <a:p>
            <a:pPr lvl="0">
              <a:spcBef>
                <a:spcPts val="0"/>
              </a:spcBef>
              <a:spcAft>
                <a:spcPts val="0"/>
              </a:spcAft>
            </a:pPr>
            <a:r>
              <a:rPr lang="en-US" sz="1600" dirty="0">
                <a:solidFill>
                  <a:schemeClr val="bg1"/>
                </a:solidFill>
                <a:latin typeface="Calibri" panose="020F0502020204030204" pitchFamily="34" charset="0"/>
                <a:ea typeface="Calibri"/>
                <a:cs typeface="Calibri" panose="020F0502020204030204" pitchFamily="34" charset="0"/>
                <a:sym typeface="Calibri"/>
              </a:rPr>
              <a:t>D) START FOO</a:t>
            </a:r>
            <a:endParaRPr lang="en-US" sz="1600" dirty="0">
              <a:solidFill>
                <a:schemeClr val="bg1"/>
              </a:solidFill>
              <a:latin typeface="Calibri" panose="020F0502020204030204" pitchFamily="34" charset="0"/>
              <a:cs typeface="Calibri" panose="020F0502020204030204" pitchFamily="34" charset="0"/>
            </a:endParaRPr>
          </a:p>
          <a:p>
            <a:pPr lvl="0">
              <a:spcBef>
                <a:spcPts val="0"/>
              </a:spcBef>
              <a:spcAft>
                <a:spcPts val="0"/>
              </a:spcAft>
            </a:pPr>
            <a:r>
              <a:rPr lang="en-US" sz="1600" dirty="0">
                <a:solidFill>
                  <a:schemeClr val="bg1"/>
                </a:solidFill>
                <a:latin typeface="Calibri" panose="020F0502020204030204" pitchFamily="34" charset="0"/>
                <a:ea typeface="Calibri"/>
                <a:cs typeface="Calibri" panose="020F0502020204030204" pitchFamily="34" charset="0"/>
                <a:sym typeface="Calibri"/>
              </a:rPr>
              <a:t>ERROR 1</a:t>
            </a:r>
            <a:endParaRPr lang="en-US" sz="1600" dirty="0">
              <a:solidFill>
                <a:schemeClr val="bg1"/>
              </a:solidFill>
              <a:latin typeface="Calibri" panose="020F0502020204030204" pitchFamily="34" charset="0"/>
              <a:cs typeface="Calibri" panose="020F0502020204030204" pitchFamily="34" charset="0"/>
            </a:endParaRPr>
          </a:p>
          <a:p>
            <a:pPr lvl="0">
              <a:spcBef>
                <a:spcPts val="0"/>
              </a:spcBef>
              <a:spcAft>
                <a:spcPts val="0"/>
              </a:spcAft>
            </a:pPr>
            <a:r>
              <a:rPr lang="en-US" sz="1600" dirty="0">
                <a:solidFill>
                  <a:schemeClr val="bg1"/>
                </a:solidFill>
                <a:latin typeface="Calibri" panose="020F0502020204030204" pitchFamily="34" charset="0"/>
                <a:ea typeface="Calibri"/>
                <a:cs typeface="Calibri" panose="020F0502020204030204" pitchFamily="34" charset="0"/>
                <a:sym typeface="Calibri"/>
              </a:rPr>
              <a:t>ERROR 1</a:t>
            </a:r>
            <a:endParaRPr lang="en-US" sz="1600" dirty="0">
              <a:solidFill>
                <a:schemeClr val="bg1"/>
              </a:solidFill>
              <a:latin typeface="Calibri" panose="020F0502020204030204" pitchFamily="34" charset="0"/>
              <a:cs typeface="Calibri" panose="020F0502020204030204" pitchFamily="34" charset="0"/>
            </a:endParaRPr>
          </a:p>
          <a:p>
            <a:pPr lvl="0">
              <a:spcBef>
                <a:spcPts val="0"/>
              </a:spcBef>
              <a:spcAft>
                <a:spcPts val="0"/>
              </a:spcAft>
            </a:pPr>
            <a:endParaRPr lang="en-US" sz="1600" dirty="0">
              <a:solidFill>
                <a:schemeClr val="bg1"/>
              </a:solidFill>
              <a:latin typeface="Calibri" panose="020F0502020204030204" pitchFamily="34" charset="0"/>
              <a:ea typeface="Calibri"/>
              <a:cs typeface="Calibri" panose="020F0502020204030204" pitchFamily="34" charset="0"/>
              <a:sym typeface="Calibri"/>
            </a:endParaRPr>
          </a:p>
          <a:p>
            <a:pPr lvl="0">
              <a:spcBef>
                <a:spcPts val="0"/>
              </a:spcBef>
              <a:spcAft>
                <a:spcPts val="0"/>
              </a:spcAft>
            </a:pPr>
            <a:r>
              <a:rPr lang="en-US" sz="1600" b="1" dirty="0">
                <a:solidFill>
                  <a:srgbClr val="FFC000"/>
                </a:solidFill>
                <a:latin typeface="Calibri"/>
                <a:ea typeface="Calibri"/>
                <a:cs typeface="Calibri"/>
                <a:sym typeface="Calibri"/>
              </a:rPr>
              <a:t>E) START FOO</a:t>
            </a:r>
            <a:endParaRPr lang="en-US" sz="1600" b="1">
              <a:solidFill>
                <a:srgbClr val="FFC000"/>
              </a:solidFill>
              <a:latin typeface="Calibri"/>
              <a:cs typeface="Calibri"/>
            </a:endParaRPr>
          </a:p>
          <a:p>
            <a:pPr lvl="0">
              <a:spcBef>
                <a:spcPts val="0"/>
              </a:spcBef>
              <a:spcAft>
                <a:spcPts val="0"/>
              </a:spcAft>
            </a:pPr>
            <a:r>
              <a:rPr lang="en-US" sz="1600" b="1" dirty="0">
                <a:solidFill>
                  <a:srgbClr val="FFC000"/>
                </a:solidFill>
                <a:latin typeface="Calibri"/>
                <a:ea typeface="Calibri"/>
                <a:cs typeface="Calibri"/>
                <a:sym typeface="Calibri"/>
              </a:rPr>
              <a:t>ERROR 2</a:t>
            </a:r>
            <a:endParaRPr lang="en-US" sz="1600" b="1">
              <a:solidFill>
                <a:srgbClr val="FFC000"/>
              </a:solidFill>
              <a:latin typeface="Calibri"/>
              <a:cs typeface="Calibri"/>
            </a:endParaRPr>
          </a:p>
          <a:p>
            <a:pPr lvl="0">
              <a:spcBef>
                <a:spcPts val="0"/>
              </a:spcBef>
              <a:spcAft>
                <a:spcPts val="0"/>
              </a:spcAft>
            </a:pPr>
            <a:r>
              <a:rPr lang="en-US" sz="1600" b="1" dirty="0">
                <a:solidFill>
                  <a:srgbClr val="FFC000"/>
                </a:solidFill>
                <a:latin typeface="Calibri"/>
                <a:ea typeface="Calibri"/>
                <a:cs typeface="Calibri"/>
                <a:sym typeface="Calibri"/>
              </a:rPr>
              <a:t>ERROR 1</a:t>
            </a:r>
            <a:endParaRPr lang="en-US" sz="1600" b="1">
              <a:solidFill>
                <a:srgbClr val="FFC000"/>
              </a:solidFill>
              <a:latin typeface="Calibri"/>
              <a:cs typeface="Calibri"/>
            </a:endParaRPr>
          </a:p>
          <a:p>
            <a:pPr lvl="0">
              <a:spcBef>
                <a:spcPts val="0"/>
              </a:spcBef>
              <a:spcAft>
                <a:spcPts val="0"/>
              </a:spcAft>
            </a:pPr>
            <a:r>
              <a:rPr lang="en-US" sz="1600" b="1" dirty="0">
                <a:solidFill>
                  <a:srgbClr val="FFC000"/>
                </a:solidFill>
                <a:latin typeface="Calibri"/>
                <a:ea typeface="Calibri"/>
                <a:cs typeface="Calibri"/>
                <a:sym typeface="Calibri"/>
              </a:rPr>
              <a:t>DONE</a:t>
            </a:r>
            <a:endParaRPr lang="en-US" sz="1600" b="1" dirty="0">
              <a:solidFill>
                <a:srgbClr val="FFC000"/>
              </a:solidFill>
              <a:latin typeface="Calibri"/>
              <a:cs typeface="Calibri"/>
            </a:endParaRPr>
          </a:p>
          <a:p>
            <a:pPr lvl="0">
              <a:spcBef>
                <a:spcPts val="0"/>
              </a:spcBef>
              <a:spcAft>
                <a:spcPts val="0"/>
              </a:spcAft>
            </a:pPr>
            <a:endParaRPr lang="en-US" sz="1600" dirty="0">
              <a:solidFill>
                <a:schemeClr val="bg1"/>
              </a:solidFill>
              <a:latin typeface="Calibri" panose="020F0502020204030204" pitchFamily="34" charset="0"/>
              <a:ea typeface="Calibri"/>
              <a:cs typeface="Calibri" panose="020F0502020204030204" pitchFamily="34" charset="0"/>
              <a:sym typeface="Calibri"/>
            </a:endParaRPr>
          </a:p>
          <a:p>
            <a:pPr lvl="0">
              <a:spcBef>
                <a:spcPts val="0"/>
              </a:spcBef>
              <a:spcAft>
                <a:spcPts val="0"/>
              </a:spcAft>
            </a:pPr>
            <a:r>
              <a:rPr lang="en-US" sz="1600" dirty="0">
                <a:solidFill>
                  <a:schemeClr val="bg1"/>
                </a:solidFill>
                <a:latin typeface="Calibri" panose="020F0502020204030204" pitchFamily="34" charset="0"/>
                <a:ea typeface="Calibri"/>
                <a:cs typeface="Calibri" panose="020F0502020204030204" pitchFamily="34" charset="0"/>
                <a:sym typeface="Calibri"/>
              </a:rPr>
              <a:t>F) None of the above</a:t>
            </a:r>
            <a:endParaRPr lang="en-US" sz="1600" dirty="0">
              <a:solidFill>
                <a:schemeClr val="bg1"/>
              </a:solidFill>
              <a:latin typeface="Calibri" panose="020F0502020204030204" pitchFamily="34" charset="0"/>
              <a:cs typeface="Calibri" panose="020F0502020204030204" pitchFamily="34" charset="0"/>
            </a:endParaRPr>
          </a:p>
        </p:txBody>
      </p:sp>
      <p:sp>
        <p:nvSpPr>
          <p:cNvPr id="8" name="Shape 287">
            <a:extLst>
              <a:ext uri="{FF2B5EF4-FFF2-40B4-BE49-F238E27FC236}">
                <a16:creationId xmlns:a16="http://schemas.microsoft.com/office/drawing/2014/main" id="{72B63145-A17C-4537-86E2-A6C7F61E84A8}"/>
              </a:ext>
            </a:extLst>
          </p:cNvPr>
          <p:cNvSpPr txBox="1"/>
          <p:nvPr/>
        </p:nvSpPr>
        <p:spPr>
          <a:xfrm>
            <a:off x="4389021" y="1199423"/>
            <a:ext cx="4069179" cy="64633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dirty="0">
                <a:solidFill>
                  <a:schemeClr val="bg1"/>
                </a:solidFill>
                <a:latin typeface="Calibri" panose="020F0502020204030204" pitchFamily="34" charset="0"/>
                <a:ea typeface="Calibri"/>
                <a:cs typeface="Calibri" panose="020F0502020204030204" pitchFamily="34" charset="0"/>
                <a:sym typeface="Calibri"/>
              </a:rPr>
              <a:t>What is printed when PROGRAM LINE D is replaced with:</a:t>
            </a:r>
            <a:r>
              <a:rPr lang="en-US" dirty="0">
                <a:solidFill>
                  <a:schemeClr val="bg1"/>
                </a:solidFill>
                <a:latin typeface="Calibri" panose="020F0502020204030204" pitchFamily="34" charset="0"/>
                <a:cs typeface="Calibri" panose="020F0502020204030204" pitchFamily="34" charset="0"/>
                <a:sym typeface="Calibri"/>
              </a:rPr>
              <a:t>  </a:t>
            </a:r>
            <a:r>
              <a:rPr lang="en-US" sz="1800" dirty="0">
                <a:solidFill>
                  <a:schemeClr val="bg1"/>
                </a:solidFill>
                <a:latin typeface="Calibri" panose="020F0502020204030204" pitchFamily="34" charset="0"/>
                <a:ea typeface="Calibri"/>
                <a:cs typeface="Calibri" panose="020F0502020204030204" pitchFamily="34" charset="0"/>
                <a:sym typeface="Calibri"/>
              </a:rPr>
              <a:t>throw new Ex1();</a:t>
            </a:r>
            <a:endParaRPr dirty="0">
              <a:solidFill>
                <a:schemeClr val="bg1"/>
              </a:solidFill>
              <a:latin typeface="Calibri" panose="020F0502020204030204" pitchFamily="34" charset="0"/>
              <a:cs typeface="Calibri" panose="020F0502020204030204" pitchFamily="34" charset="0"/>
            </a:endParaRPr>
          </a:p>
        </p:txBody>
      </p:sp>
    </p:spTree>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extBox 5"/>
          <p:cNvSpPr txBox="1">
            <a:spLocks noChangeArrowheads="1"/>
          </p:cNvSpPr>
          <p:nvPr/>
        </p:nvSpPr>
        <p:spPr bwMode="auto">
          <a:xfrm>
            <a:off x="797316" y="777380"/>
            <a:ext cx="7566025"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a:spcBef>
                <a:spcPct val="0"/>
              </a:spcBef>
              <a:buNone/>
            </a:pPr>
            <a:r>
              <a:rPr lang="en-US" altLang="en-US" sz="4400" u="sng" dirty="0">
                <a:solidFill>
                  <a:schemeClr val="bg1"/>
                </a:solidFill>
                <a:latin typeface="Arial Black"/>
                <a:cs typeface="Arial"/>
              </a:rPr>
              <a:t>CLASSES FOR $100</a:t>
            </a:r>
          </a:p>
        </p:txBody>
      </p:sp>
      <p:sp>
        <p:nvSpPr>
          <p:cNvPr id="7" name="Shape 499">
            <a:extLst>
              <a:ext uri="{FF2B5EF4-FFF2-40B4-BE49-F238E27FC236}">
                <a16:creationId xmlns:a16="http://schemas.microsoft.com/office/drawing/2014/main" id="{AD05CB3F-3795-4A5A-B309-820049F54DBF}"/>
              </a:ext>
            </a:extLst>
          </p:cNvPr>
          <p:cNvSpPr txBox="1"/>
          <p:nvPr/>
        </p:nvSpPr>
        <p:spPr>
          <a:xfrm>
            <a:off x="660400" y="1622025"/>
            <a:ext cx="7797800" cy="3553800"/>
          </a:xfrm>
          <a:prstGeom prst="rect">
            <a:avLst/>
          </a:prstGeom>
          <a:noFill/>
          <a:ln>
            <a:noFill/>
          </a:ln>
        </p:spPr>
        <p:txBody>
          <a:bodyPr spcFirstLastPara="1" wrap="square" lIns="91425" tIns="45700" rIns="91425" bIns="45700" anchor="t" anchorCtr="0">
            <a:noAutofit/>
          </a:bodyPr>
          <a:lstStyle/>
          <a:p>
            <a:pPr marL="0" lvl="0" indent="0" rtl="0">
              <a:lnSpc>
                <a:spcPct val="115000"/>
              </a:lnSpc>
              <a:spcBef>
                <a:spcPts val="0"/>
              </a:spcBef>
              <a:spcAft>
                <a:spcPts val="0"/>
              </a:spcAft>
              <a:buClr>
                <a:schemeClr val="dk1"/>
              </a:buClr>
              <a:buSzPts val="1100"/>
              <a:buFont typeface="Arial"/>
              <a:buNone/>
            </a:pPr>
            <a:r>
              <a:rPr lang="en-US" sz="2400" dirty="0">
                <a:solidFill>
                  <a:schemeClr val="bg1"/>
                </a:solidFill>
                <a:latin typeface="Calibri" panose="020F0502020204030204" pitchFamily="34" charset="0"/>
                <a:cs typeface="Calibri" panose="020F0502020204030204" pitchFamily="34" charset="0"/>
              </a:rPr>
              <a:t>True or False: In the term </a:t>
            </a:r>
            <a:r>
              <a:rPr lang="en-US" sz="2400" dirty="0" err="1">
                <a:solidFill>
                  <a:schemeClr val="bg1"/>
                </a:solidFill>
                <a:latin typeface="Calibri" panose="020F0502020204030204" pitchFamily="34" charset="0"/>
                <a:cs typeface="Calibri" panose="020F0502020204030204" pitchFamily="34" charset="0"/>
              </a:rPr>
              <a:t>Math.PI</a:t>
            </a:r>
            <a:r>
              <a:rPr lang="en-US" sz="2400" dirty="0">
                <a:solidFill>
                  <a:schemeClr val="bg1"/>
                </a:solidFill>
                <a:latin typeface="Calibri" panose="020F0502020204030204" pitchFamily="34" charset="0"/>
                <a:cs typeface="Calibri" panose="020F0502020204030204" pitchFamily="34" charset="0"/>
              </a:rPr>
              <a:t>, Math is the name of an instance of the </a:t>
            </a:r>
            <a:r>
              <a:rPr lang="en-US" sz="2400" dirty="0" err="1">
                <a:solidFill>
                  <a:schemeClr val="bg1"/>
                </a:solidFill>
                <a:latin typeface="Calibri" panose="020F0502020204030204" pitchFamily="34" charset="0"/>
                <a:cs typeface="Calibri" panose="020F0502020204030204" pitchFamily="34" charset="0"/>
              </a:rPr>
              <a:t>java.lang.Math</a:t>
            </a:r>
            <a:r>
              <a:rPr lang="en-US" sz="2400" dirty="0">
                <a:solidFill>
                  <a:schemeClr val="bg1"/>
                </a:solidFill>
                <a:latin typeface="Calibri" panose="020F0502020204030204" pitchFamily="34" charset="0"/>
                <a:cs typeface="Calibri" panose="020F0502020204030204" pitchFamily="34" charset="0"/>
              </a:rPr>
              <a:t> class.</a:t>
            </a:r>
            <a:endParaRPr sz="2400" b="1" u="sng" dirty="0">
              <a:solidFill>
                <a:schemeClr val="bg1"/>
              </a:solidFill>
              <a:latin typeface="Calibri" panose="020F0502020204030204" pitchFamily="34" charset="0"/>
              <a:cs typeface="Calibri" panose="020F0502020204030204" pitchFamily="34" charset="0"/>
            </a:endParaRPr>
          </a:p>
          <a:p>
            <a:pPr marL="0" marR="0" lvl="0" indent="0" algn="l" rtl="0">
              <a:spcBef>
                <a:spcPts val="0"/>
              </a:spcBef>
              <a:spcAft>
                <a:spcPts val="0"/>
              </a:spcAft>
              <a:buNone/>
            </a:pPr>
            <a:endParaRPr sz="1000" dirty="0">
              <a:solidFill>
                <a:schemeClr val="bg1"/>
              </a:solidFill>
              <a:latin typeface="Calibri" panose="020F0502020204030204" pitchFamily="34" charset="0"/>
              <a:cs typeface="Calibri" panose="020F0502020204030204" pitchFamily="34" charset="0"/>
            </a:endParaRPr>
          </a:p>
        </p:txBody>
      </p:sp>
    </p:spTree>
  </p:cSld>
  <p:clrMapOvr>
    <a:masterClrMapping/>
  </p:clrMapOvr>
  <p:transition spd="slow">
    <p:zoom/>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5">
            <a:extLst>
              <a:ext uri="{FF2B5EF4-FFF2-40B4-BE49-F238E27FC236}">
                <a16:creationId xmlns:a16="http://schemas.microsoft.com/office/drawing/2014/main" id="{F5BD6A68-1110-4F69-93B8-2F4C7E156579}"/>
              </a:ext>
            </a:extLst>
          </p:cNvPr>
          <p:cNvSpPr txBox="1">
            <a:spLocks noChangeArrowheads="1"/>
          </p:cNvSpPr>
          <p:nvPr/>
        </p:nvSpPr>
        <p:spPr bwMode="auto">
          <a:xfrm>
            <a:off x="797315" y="777380"/>
            <a:ext cx="7566025"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a:spcBef>
                <a:spcPct val="0"/>
              </a:spcBef>
              <a:buNone/>
            </a:pPr>
            <a:r>
              <a:rPr lang="en-US" altLang="en-US" sz="4400" u="sng" dirty="0">
                <a:solidFill>
                  <a:schemeClr val="bg1"/>
                </a:solidFill>
                <a:latin typeface="Arial Black"/>
                <a:cs typeface="Arial"/>
              </a:rPr>
              <a:t>CLASSES FOR $100</a:t>
            </a:r>
          </a:p>
        </p:txBody>
      </p:sp>
      <p:sp>
        <p:nvSpPr>
          <p:cNvPr id="6" name="Shape 499">
            <a:extLst>
              <a:ext uri="{FF2B5EF4-FFF2-40B4-BE49-F238E27FC236}">
                <a16:creationId xmlns:a16="http://schemas.microsoft.com/office/drawing/2014/main" id="{3217AD5F-22EE-4787-90C9-C734FCC1F8F7}"/>
              </a:ext>
            </a:extLst>
          </p:cNvPr>
          <p:cNvSpPr txBox="1"/>
          <p:nvPr/>
        </p:nvSpPr>
        <p:spPr>
          <a:xfrm>
            <a:off x="660400" y="1622025"/>
            <a:ext cx="7797800" cy="3553800"/>
          </a:xfrm>
          <a:prstGeom prst="rect">
            <a:avLst/>
          </a:prstGeom>
          <a:noFill/>
          <a:ln>
            <a:noFill/>
          </a:ln>
        </p:spPr>
        <p:txBody>
          <a:bodyPr spcFirstLastPara="1" wrap="square" lIns="91425" tIns="45700" rIns="91425" bIns="45700" anchor="t" anchorCtr="0">
            <a:noAutofit/>
          </a:bodyPr>
          <a:lstStyle/>
          <a:p>
            <a:pPr marL="0" lvl="0" indent="0" rtl="0">
              <a:lnSpc>
                <a:spcPct val="115000"/>
              </a:lnSpc>
              <a:spcBef>
                <a:spcPts val="0"/>
              </a:spcBef>
              <a:spcAft>
                <a:spcPts val="0"/>
              </a:spcAft>
              <a:buClr>
                <a:schemeClr val="dk1"/>
              </a:buClr>
              <a:buSzPts val="1100"/>
              <a:buFont typeface="Arial"/>
              <a:buNone/>
            </a:pPr>
            <a:r>
              <a:rPr lang="en-US" sz="2400" dirty="0">
                <a:solidFill>
                  <a:schemeClr val="bg1"/>
                </a:solidFill>
                <a:latin typeface="Calibri"/>
                <a:cs typeface="Calibri"/>
              </a:rPr>
              <a:t>True or </a:t>
            </a:r>
            <a:r>
              <a:rPr lang="en-US" b="1" dirty="0">
                <a:solidFill>
                  <a:srgbClr val="FFC000"/>
                </a:solidFill>
                <a:latin typeface="Calibri"/>
                <a:cs typeface="Calibri"/>
              </a:rPr>
              <a:t>F</a:t>
            </a:r>
            <a:r>
              <a:rPr lang="en-US" sz="2400" b="1" dirty="0">
                <a:solidFill>
                  <a:srgbClr val="FFC000"/>
                </a:solidFill>
                <a:latin typeface="Calibri"/>
                <a:cs typeface="Calibri"/>
              </a:rPr>
              <a:t>alse</a:t>
            </a:r>
            <a:r>
              <a:rPr lang="en-US" sz="2400" dirty="0">
                <a:solidFill>
                  <a:schemeClr val="bg1"/>
                </a:solidFill>
                <a:latin typeface="Calibri"/>
                <a:cs typeface="Calibri"/>
              </a:rPr>
              <a:t>: In the term </a:t>
            </a:r>
            <a:r>
              <a:rPr lang="en-US" sz="2400" dirty="0" err="1">
                <a:solidFill>
                  <a:schemeClr val="bg1"/>
                </a:solidFill>
                <a:latin typeface="Calibri"/>
                <a:cs typeface="Calibri"/>
              </a:rPr>
              <a:t>Math.PI</a:t>
            </a:r>
            <a:r>
              <a:rPr lang="en-US" sz="2400" dirty="0">
                <a:solidFill>
                  <a:schemeClr val="bg1"/>
                </a:solidFill>
                <a:latin typeface="Calibri"/>
                <a:cs typeface="Calibri"/>
              </a:rPr>
              <a:t>, Math is the name of an instance of the </a:t>
            </a:r>
            <a:r>
              <a:rPr lang="en-US" sz="2400" dirty="0" err="1">
                <a:solidFill>
                  <a:schemeClr val="bg1"/>
                </a:solidFill>
                <a:latin typeface="Calibri"/>
                <a:cs typeface="Calibri"/>
              </a:rPr>
              <a:t>java.lang.Math</a:t>
            </a:r>
            <a:r>
              <a:rPr lang="en-US" sz="2400" dirty="0">
                <a:solidFill>
                  <a:schemeClr val="bg1"/>
                </a:solidFill>
                <a:latin typeface="Calibri"/>
                <a:cs typeface="Calibri"/>
              </a:rPr>
              <a:t> class.</a:t>
            </a:r>
            <a:endParaRPr sz="2400" b="1" u="sng" dirty="0">
              <a:solidFill>
                <a:schemeClr val="bg1"/>
              </a:solidFill>
              <a:latin typeface="Calibri"/>
              <a:cs typeface="Calibri"/>
            </a:endParaRPr>
          </a:p>
          <a:p>
            <a:pPr marL="0" marR="0" lvl="0" indent="0" algn="l" rtl="0">
              <a:spcBef>
                <a:spcPts val="0"/>
              </a:spcBef>
              <a:spcAft>
                <a:spcPts val="0"/>
              </a:spcAft>
              <a:buNone/>
            </a:pPr>
            <a:endParaRPr sz="1000" dirty="0">
              <a:solidFill>
                <a:schemeClr val="bg1"/>
              </a:solidFill>
              <a:latin typeface="Calibri" panose="020F0502020204030204" pitchFamily="34" charset="0"/>
              <a:cs typeface="Calibri" panose="020F0502020204030204" pitchFamily="34" charset="0"/>
            </a:endParaRPr>
          </a:p>
        </p:txBody>
      </p:sp>
    </p:spTree>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5">
            <a:extLst>
              <a:ext uri="{FF2B5EF4-FFF2-40B4-BE49-F238E27FC236}">
                <a16:creationId xmlns:a16="http://schemas.microsoft.com/office/drawing/2014/main" id="{F2E0E9B0-D8D5-4588-A381-160E9B2BD615}"/>
              </a:ext>
            </a:extLst>
          </p:cNvPr>
          <p:cNvSpPr txBox="1">
            <a:spLocks noChangeArrowheads="1"/>
          </p:cNvSpPr>
          <p:nvPr/>
        </p:nvSpPr>
        <p:spPr bwMode="auto">
          <a:xfrm>
            <a:off x="788987" y="762000"/>
            <a:ext cx="7566025"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a:spcBef>
                <a:spcPct val="0"/>
              </a:spcBef>
              <a:buNone/>
            </a:pPr>
            <a:r>
              <a:rPr lang="en-US" altLang="en-US" sz="4400" u="sng">
                <a:solidFill>
                  <a:schemeClr val="bg1"/>
                </a:solidFill>
                <a:latin typeface="Arial Black"/>
                <a:cs typeface="Arial"/>
              </a:rPr>
              <a:t>CLASSES FOR $200</a:t>
            </a:r>
          </a:p>
        </p:txBody>
      </p:sp>
      <p:sp>
        <p:nvSpPr>
          <p:cNvPr id="3" name="TextBox 2">
            <a:extLst>
              <a:ext uri="{FF2B5EF4-FFF2-40B4-BE49-F238E27FC236}">
                <a16:creationId xmlns:a16="http://schemas.microsoft.com/office/drawing/2014/main" id="{7DEDAD2A-EA27-3A1B-205D-686662E9D8D4}"/>
              </a:ext>
            </a:extLst>
          </p:cNvPr>
          <p:cNvSpPr txBox="1"/>
          <p:nvPr/>
        </p:nvSpPr>
        <p:spPr bwMode="auto">
          <a:xfrm>
            <a:off x="715690" y="1899957"/>
            <a:ext cx="7398977" cy="2862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r>
              <a:rPr lang="en-US" sz="6000">
                <a:solidFill>
                  <a:schemeClr val="bg1"/>
                </a:solidFill>
                <a:latin typeface="Arial Black"/>
                <a:cs typeface="Arial"/>
              </a:rPr>
              <a:t>Do other classes need a main method?</a:t>
            </a:r>
            <a:endParaRPr lang="en-US" sz="6000">
              <a:solidFill>
                <a:schemeClr val="bg1"/>
              </a:solidFill>
              <a:latin typeface="Arial Black" pitchFamily="34" charset="0"/>
              <a:cs typeface="Arial" charset="0"/>
            </a:endParaRPr>
          </a:p>
        </p:txBody>
      </p:sp>
    </p:spTree>
  </p:cSld>
  <p:clrMapOvr>
    <a:masterClrMapping/>
  </p:clrMapOvr>
  <p:transition spd="slow">
    <p:zoom/>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5">
            <a:extLst>
              <a:ext uri="{FF2B5EF4-FFF2-40B4-BE49-F238E27FC236}">
                <a16:creationId xmlns:a16="http://schemas.microsoft.com/office/drawing/2014/main" id="{4884A36B-91E5-4963-AA7E-5E79AC82E622}"/>
              </a:ext>
            </a:extLst>
          </p:cNvPr>
          <p:cNvSpPr txBox="1">
            <a:spLocks noChangeArrowheads="1"/>
          </p:cNvSpPr>
          <p:nvPr/>
        </p:nvSpPr>
        <p:spPr bwMode="auto">
          <a:xfrm>
            <a:off x="797314" y="777380"/>
            <a:ext cx="7566025"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a:spcBef>
                <a:spcPct val="0"/>
              </a:spcBef>
              <a:buNone/>
            </a:pPr>
            <a:r>
              <a:rPr lang="en-US" altLang="en-US" sz="4400" u="sng">
                <a:solidFill>
                  <a:schemeClr val="bg1"/>
                </a:solidFill>
                <a:latin typeface="Arial Black"/>
                <a:cs typeface="Arial"/>
              </a:rPr>
              <a:t>CLASSES FOR $200</a:t>
            </a:r>
          </a:p>
        </p:txBody>
      </p:sp>
      <p:sp>
        <p:nvSpPr>
          <p:cNvPr id="2" name="TextBox 1">
            <a:extLst>
              <a:ext uri="{FF2B5EF4-FFF2-40B4-BE49-F238E27FC236}">
                <a16:creationId xmlns:a16="http://schemas.microsoft.com/office/drawing/2014/main" id="{48746068-9D41-B555-D8E2-6F7817EA0CE8}"/>
              </a:ext>
            </a:extLst>
          </p:cNvPr>
          <p:cNvSpPr txBox="1"/>
          <p:nvPr/>
        </p:nvSpPr>
        <p:spPr bwMode="auto">
          <a:xfrm>
            <a:off x="999861" y="1559328"/>
            <a:ext cx="7072707" cy="37856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r>
              <a:rPr lang="en-US" sz="6000">
                <a:solidFill>
                  <a:schemeClr val="bg1"/>
                </a:solidFill>
                <a:latin typeface="Arial Black"/>
                <a:cs typeface="Arial"/>
              </a:rPr>
              <a:t>No, other classes do not need a main method.</a:t>
            </a:r>
            <a:endParaRPr lang="en-US">
              <a:solidFill>
                <a:schemeClr val="bg1"/>
              </a:solidFill>
            </a:endParaRPr>
          </a:p>
        </p:txBody>
      </p:sp>
    </p:spTree>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5">
            <a:extLst>
              <a:ext uri="{FF2B5EF4-FFF2-40B4-BE49-F238E27FC236}">
                <a16:creationId xmlns:a16="http://schemas.microsoft.com/office/drawing/2014/main" id="{44FE1BA2-0094-4679-A602-EB79BAAB0C2C}"/>
              </a:ext>
            </a:extLst>
          </p:cNvPr>
          <p:cNvSpPr txBox="1">
            <a:spLocks noChangeArrowheads="1"/>
          </p:cNvSpPr>
          <p:nvPr/>
        </p:nvSpPr>
        <p:spPr bwMode="auto">
          <a:xfrm>
            <a:off x="797314" y="777380"/>
            <a:ext cx="7566025"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a:spcBef>
                <a:spcPct val="0"/>
              </a:spcBef>
              <a:buNone/>
            </a:pPr>
            <a:r>
              <a:rPr lang="en-US" altLang="en-US" sz="4400" u="sng" dirty="0">
                <a:solidFill>
                  <a:schemeClr val="bg1"/>
                </a:solidFill>
                <a:latin typeface="Arial Black"/>
                <a:cs typeface="Arial"/>
              </a:rPr>
              <a:t>CLASSES FOR $300</a:t>
            </a:r>
          </a:p>
        </p:txBody>
      </p:sp>
      <p:sp>
        <p:nvSpPr>
          <p:cNvPr id="4" name="Shape 514">
            <a:extLst>
              <a:ext uri="{FF2B5EF4-FFF2-40B4-BE49-F238E27FC236}">
                <a16:creationId xmlns:a16="http://schemas.microsoft.com/office/drawing/2014/main" id="{9EF130BD-B73B-5AB8-43B2-DC718AAC4F6F}"/>
              </a:ext>
            </a:extLst>
          </p:cNvPr>
          <p:cNvSpPr txBox="1"/>
          <p:nvPr/>
        </p:nvSpPr>
        <p:spPr>
          <a:xfrm>
            <a:off x="668641" y="1435223"/>
            <a:ext cx="3886200" cy="497625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1800">
                <a:solidFill>
                  <a:schemeClr val="bg1"/>
                </a:solidFill>
                <a:latin typeface="Calibri" panose="020F0502020204030204" pitchFamily="34" charset="0"/>
                <a:cs typeface="Calibri" panose="020F0502020204030204" pitchFamily="34" charset="0"/>
              </a:rPr>
              <a:t>Public class User{</a:t>
            </a:r>
            <a:endParaRPr sz="1800">
              <a:solidFill>
                <a:schemeClr val="bg1"/>
              </a:solidFill>
              <a:latin typeface="Calibri" panose="020F0502020204030204" pitchFamily="34" charset="0"/>
              <a:cs typeface="Calibri" panose="020F0502020204030204" pitchFamily="34" charset="0"/>
            </a:endParaRPr>
          </a:p>
          <a:p>
            <a:pPr marL="0" lvl="0" indent="0" rtl="0">
              <a:spcBef>
                <a:spcPts val="0"/>
              </a:spcBef>
              <a:spcAft>
                <a:spcPts val="0"/>
              </a:spcAft>
              <a:buNone/>
            </a:pPr>
            <a:r>
              <a:rPr lang="en-US" sz="1800">
                <a:solidFill>
                  <a:schemeClr val="bg1"/>
                </a:solidFill>
                <a:latin typeface="Calibri" panose="020F0502020204030204" pitchFamily="34" charset="0"/>
                <a:cs typeface="Calibri" panose="020F0502020204030204" pitchFamily="34" charset="0"/>
              </a:rPr>
              <a:t>      private static int users = 0; </a:t>
            </a:r>
            <a:endParaRPr sz="1800">
              <a:solidFill>
                <a:schemeClr val="bg1"/>
              </a:solidFill>
              <a:latin typeface="Calibri" panose="020F0502020204030204" pitchFamily="34" charset="0"/>
              <a:cs typeface="Calibri" panose="020F0502020204030204" pitchFamily="34" charset="0"/>
            </a:endParaRPr>
          </a:p>
          <a:p>
            <a:pPr marL="0" lvl="0" indent="0" rtl="0">
              <a:spcBef>
                <a:spcPts val="0"/>
              </a:spcBef>
              <a:spcAft>
                <a:spcPts val="0"/>
              </a:spcAft>
              <a:buNone/>
            </a:pPr>
            <a:r>
              <a:rPr lang="en-US" sz="1800">
                <a:solidFill>
                  <a:schemeClr val="bg1"/>
                </a:solidFill>
                <a:latin typeface="Calibri" panose="020F0502020204030204" pitchFamily="34" charset="0"/>
                <a:cs typeface="Calibri" panose="020F0502020204030204" pitchFamily="34" charset="0"/>
              </a:rPr>
              <a:t>      private String name; </a:t>
            </a:r>
            <a:endParaRPr sz="1800">
              <a:solidFill>
                <a:schemeClr val="bg1"/>
              </a:solidFill>
              <a:latin typeface="Calibri" panose="020F0502020204030204" pitchFamily="34" charset="0"/>
              <a:cs typeface="Calibri" panose="020F0502020204030204" pitchFamily="34" charset="0"/>
            </a:endParaRPr>
          </a:p>
          <a:p>
            <a:pPr marL="0" lvl="0" indent="0" rtl="0">
              <a:spcBef>
                <a:spcPts val="0"/>
              </a:spcBef>
              <a:spcAft>
                <a:spcPts val="0"/>
              </a:spcAft>
              <a:buNone/>
            </a:pPr>
            <a:r>
              <a:rPr lang="en-US" sz="1800">
                <a:solidFill>
                  <a:schemeClr val="bg1"/>
                </a:solidFill>
                <a:latin typeface="Calibri" panose="020F0502020204030204" pitchFamily="34" charset="0"/>
                <a:cs typeface="Calibri" panose="020F0502020204030204" pitchFamily="34" charset="0"/>
              </a:rPr>
              <a:t>      private int age;</a:t>
            </a:r>
            <a:endParaRPr sz="1800">
              <a:solidFill>
                <a:schemeClr val="bg1"/>
              </a:solidFill>
              <a:latin typeface="Calibri" panose="020F0502020204030204" pitchFamily="34" charset="0"/>
              <a:cs typeface="Calibri" panose="020F0502020204030204" pitchFamily="34" charset="0"/>
            </a:endParaRPr>
          </a:p>
          <a:p>
            <a:pPr marL="0" lvl="0" indent="0" rtl="0">
              <a:spcBef>
                <a:spcPts val="0"/>
              </a:spcBef>
              <a:spcAft>
                <a:spcPts val="0"/>
              </a:spcAft>
              <a:buNone/>
            </a:pPr>
            <a:endParaRPr sz="1800">
              <a:solidFill>
                <a:schemeClr val="bg1"/>
              </a:solidFill>
              <a:latin typeface="Calibri" panose="020F0502020204030204" pitchFamily="34" charset="0"/>
              <a:cs typeface="Calibri" panose="020F0502020204030204" pitchFamily="34" charset="0"/>
            </a:endParaRPr>
          </a:p>
          <a:p>
            <a:pPr marL="0" lvl="0" indent="0" rtl="0">
              <a:spcBef>
                <a:spcPts val="0"/>
              </a:spcBef>
              <a:spcAft>
                <a:spcPts val="0"/>
              </a:spcAft>
              <a:buNone/>
            </a:pPr>
            <a:r>
              <a:rPr lang="en-US" sz="1800">
                <a:solidFill>
                  <a:schemeClr val="bg1"/>
                </a:solidFill>
                <a:latin typeface="Calibri" panose="020F0502020204030204" pitchFamily="34" charset="0"/>
                <a:cs typeface="Calibri" panose="020F0502020204030204" pitchFamily="34" charset="0"/>
              </a:rPr>
              <a:t>  public User(String name, int age){</a:t>
            </a:r>
            <a:endParaRPr sz="1800">
              <a:solidFill>
                <a:schemeClr val="bg1"/>
              </a:solidFill>
              <a:latin typeface="Calibri" panose="020F0502020204030204" pitchFamily="34" charset="0"/>
              <a:cs typeface="Calibri" panose="020F0502020204030204" pitchFamily="34" charset="0"/>
            </a:endParaRPr>
          </a:p>
          <a:p>
            <a:pPr marL="0" lvl="0" indent="0" rtl="0">
              <a:spcBef>
                <a:spcPts val="0"/>
              </a:spcBef>
              <a:spcAft>
                <a:spcPts val="0"/>
              </a:spcAft>
              <a:buNone/>
            </a:pPr>
            <a:r>
              <a:rPr lang="en-US" sz="1800">
                <a:solidFill>
                  <a:schemeClr val="bg1"/>
                </a:solidFill>
                <a:latin typeface="Calibri" panose="020F0502020204030204" pitchFamily="34" charset="0"/>
                <a:cs typeface="Calibri" panose="020F0502020204030204" pitchFamily="34" charset="0"/>
              </a:rPr>
              <a:t>        this.name = name;</a:t>
            </a:r>
            <a:endParaRPr sz="1800">
              <a:solidFill>
                <a:schemeClr val="bg1"/>
              </a:solidFill>
              <a:latin typeface="Calibri" panose="020F0502020204030204" pitchFamily="34" charset="0"/>
              <a:cs typeface="Calibri" panose="020F0502020204030204" pitchFamily="34" charset="0"/>
            </a:endParaRPr>
          </a:p>
          <a:p>
            <a:pPr marL="0" lvl="0" indent="0" rtl="0">
              <a:spcBef>
                <a:spcPts val="0"/>
              </a:spcBef>
              <a:spcAft>
                <a:spcPts val="0"/>
              </a:spcAft>
              <a:buNone/>
            </a:pPr>
            <a:r>
              <a:rPr lang="en-US" sz="1800">
                <a:solidFill>
                  <a:schemeClr val="bg1"/>
                </a:solidFill>
                <a:latin typeface="Calibri" panose="020F0502020204030204" pitchFamily="34" charset="0"/>
                <a:cs typeface="Calibri" panose="020F0502020204030204" pitchFamily="34" charset="0"/>
              </a:rPr>
              <a:t>        </a:t>
            </a:r>
            <a:r>
              <a:rPr lang="en-US" sz="1800" err="1">
                <a:solidFill>
                  <a:schemeClr val="bg1"/>
                </a:solidFill>
                <a:latin typeface="Calibri" panose="020F0502020204030204" pitchFamily="34" charset="0"/>
                <a:cs typeface="Calibri" panose="020F0502020204030204" pitchFamily="34" charset="0"/>
              </a:rPr>
              <a:t>this.age</a:t>
            </a:r>
            <a:r>
              <a:rPr lang="en-US" sz="1800">
                <a:solidFill>
                  <a:schemeClr val="bg1"/>
                </a:solidFill>
                <a:latin typeface="Calibri" panose="020F0502020204030204" pitchFamily="34" charset="0"/>
                <a:cs typeface="Calibri" panose="020F0502020204030204" pitchFamily="34" charset="0"/>
              </a:rPr>
              <a:t> = age;</a:t>
            </a:r>
            <a:endParaRPr sz="1800">
              <a:solidFill>
                <a:schemeClr val="bg1"/>
              </a:solidFill>
              <a:latin typeface="Calibri" panose="020F0502020204030204" pitchFamily="34" charset="0"/>
              <a:cs typeface="Calibri" panose="020F0502020204030204" pitchFamily="34" charset="0"/>
            </a:endParaRPr>
          </a:p>
          <a:p>
            <a:pPr marL="0" lvl="0" indent="0" rtl="0">
              <a:spcBef>
                <a:spcPts val="0"/>
              </a:spcBef>
              <a:spcAft>
                <a:spcPts val="0"/>
              </a:spcAft>
              <a:buNone/>
            </a:pPr>
            <a:r>
              <a:rPr lang="en-US" sz="1800">
                <a:solidFill>
                  <a:schemeClr val="bg1"/>
                </a:solidFill>
                <a:latin typeface="Calibri" panose="020F0502020204030204" pitchFamily="34" charset="0"/>
                <a:cs typeface="Calibri" panose="020F0502020204030204" pitchFamily="34" charset="0"/>
              </a:rPr>
              <a:t>        users++;</a:t>
            </a:r>
            <a:endParaRPr sz="1800">
              <a:solidFill>
                <a:schemeClr val="bg1"/>
              </a:solidFill>
              <a:latin typeface="Calibri" panose="020F0502020204030204" pitchFamily="34" charset="0"/>
              <a:cs typeface="Calibri" panose="020F0502020204030204" pitchFamily="34" charset="0"/>
            </a:endParaRPr>
          </a:p>
          <a:p>
            <a:pPr marL="0" lvl="0" indent="0" rtl="0">
              <a:spcBef>
                <a:spcPts val="0"/>
              </a:spcBef>
              <a:spcAft>
                <a:spcPts val="0"/>
              </a:spcAft>
              <a:buNone/>
            </a:pPr>
            <a:r>
              <a:rPr lang="en-US" sz="1800">
                <a:solidFill>
                  <a:schemeClr val="bg1"/>
                </a:solidFill>
                <a:latin typeface="Calibri" panose="020F0502020204030204" pitchFamily="34" charset="0"/>
                <a:cs typeface="Calibri" panose="020F0502020204030204" pitchFamily="34" charset="0"/>
              </a:rPr>
              <a:t>  }</a:t>
            </a:r>
            <a:endParaRPr sz="1800">
              <a:solidFill>
                <a:schemeClr val="bg1"/>
              </a:solidFill>
              <a:latin typeface="Calibri" panose="020F0502020204030204" pitchFamily="34" charset="0"/>
              <a:cs typeface="Calibri" panose="020F0502020204030204" pitchFamily="34" charset="0"/>
            </a:endParaRPr>
          </a:p>
          <a:p>
            <a:pPr marL="0" lvl="0" indent="0" rtl="0">
              <a:spcBef>
                <a:spcPts val="0"/>
              </a:spcBef>
              <a:spcAft>
                <a:spcPts val="0"/>
              </a:spcAft>
              <a:buNone/>
            </a:pPr>
            <a:r>
              <a:rPr lang="en-US" sz="1800">
                <a:solidFill>
                  <a:schemeClr val="bg1"/>
                </a:solidFill>
                <a:latin typeface="Calibri" panose="020F0502020204030204" pitchFamily="34" charset="0"/>
                <a:cs typeface="Calibri" panose="020F0502020204030204" pitchFamily="34" charset="0"/>
              </a:rPr>
              <a:t>  public static int </a:t>
            </a:r>
            <a:r>
              <a:rPr lang="en-US" sz="1800" err="1">
                <a:solidFill>
                  <a:schemeClr val="bg1"/>
                </a:solidFill>
                <a:latin typeface="Calibri" panose="020F0502020204030204" pitchFamily="34" charset="0"/>
                <a:cs typeface="Calibri" panose="020F0502020204030204" pitchFamily="34" charset="0"/>
              </a:rPr>
              <a:t>getUsers</a:t>
            </a:r>
            <a:r>
              <a:rPr lang="en-US" sz="1800">
                <a:solidFill>
                  <a:schemeClr val="bg1"/>
                </a:solidFill>
                <a:latin typeface="Calibri" panose="020F0502020204030204" pitchFamily="34" charset="0"/>
                <a:cs typeface="Calibri" panose="020F0502020204030204" pitchFamily="34" charset="0"/>
              </a:rPr>
              <a:t>(){</a:t>
            </a:r>
            <a:endParaRPr sz="1800">
              <a:solidFill>
                <a:schemeClr val="bg1"/>
              </a:solidFill>
              <a:latin typeface="Calibri" panose="020F0502020204030204" pitchFamily="34" charset="0"/>
              <a:cs typeface="Calibri" panose="020F0502020204030204" pitchFamily="34" charset="0"/>
            </a:endParaRPr>
          </a:p>
          <a:p>
            <a:pPr marL="0" lvl="0" indent="0" rtl="0">
              <a:spcBef>
                <a:spcPts val="0"/>
              </a:spcBef>
              <a:spcAft>
                <a:spcPts val="0"/>
              </a:spcAft>
              <a:buNone/>
            </a:pPr>
            <a:r>
              <a:rPr lang="en-US" sz="1800">
                <a:solidFill>
                  <a:schemeClr val="bg1"/>
                </a:solidFill>
                <a:latin typeface="Calibri" panose="020F0502020204030204" pitchFamily="34" charset="0"/>
                <a:cs typeface="Calibri" panose="020F0502020204030204" pitchFamily="34" charset="0"/>
              </a:rPr>
              <a:t>         return users;</a:t>
            </a:r>
            <a:endParaRPr sz="1800">
              <a:solidFill>
                <a:schemeClr val="bg1"/>
              </a:solidFill>
              <a:latin typeface="Calibri" panose="020F0502020204030204" pitchFamily="34" charset="0"/>
              <a:cs typeface="Calibri" panose="020F0502020204030204" pitchFamily="34" charset="0"/>
            </a:endParaRPr>
          </a:p>
          <a:p>
            <a:pPr marL="0" lvl="0" indent="0" rtl="0">
              <a:spcBef>
                <a:spcPts val="0"/>
              </a:spcBef>
              <a:spcAft>
                <a:spcPts val="0"/>
              </a:spcAft>
              <a:buNone/>
            </a:pPr>
            <a:r>
              <a:rPr lang="en-US" sz="1800">
                <a:solidFill>
                  <a:schemeClr val="bg1"/>
                </a:solidFill>
                <a:latin typeface="Calibri" panose="020F0502020204030204" pitchFamily="34" charset="0"/>
                <a:cs typeface="Calibri" panose="020F0502020204030204" pitchFamily="34" charset="0"/>
              </a:rPr>
              <a:t>   }</a:t>
            </a:r>
            <a:endParaRPr sz="1800">
              <a:solidFill>
                <a:schemeClr val="bg1"/>
              </a:solidFill>
              <a:latin typeface="Calibri" panose="020F0502020204030204" pitchFamily="34" charset="0"/>
              <a:cs typeface="Calibri" panose="020F0502020204030204" pitchFamily="34" charset="0"/>
            </a:endParaRPr>
          </a:p>
          <a:p>
            <a:pPr marL="0" lvl="0" indent="0" rtl="0">
              <a:spcBef>
                <a:spcPts val="0"/>
              </a:spcBef>
              <a:spcAft>
                <a:spcPts val="0"/>
              </a:spcAft>
              <a:buNone/>
            </a:pPr>
            <a:r>
              <a:rPr lang="en-US" sz="1800">
                <a:solidFill>
                  <a:schemeClr val="bg1"/>
                </a:solidFill>
                <a:latin typeface="Calibri" panose="020F0502020204030204" pitchFamily="34" charset="0"/>
                <a:cs typeface="Calibri" panose="020F0502020204030204" pitchFamily="34" charset="0"/>
              </a:rPr>
              <a:t>}</a:t>
            </a:r>
            <a:endParaRPr sz="1800">
              <a:solidFill>
                <a:schemeClr val="bg1"/>
              </a:solidFill>
              <a:latin typeface="Calibri" panose="020F0502020204030204" pitchFamily="34" charset="0"/>
              <a:cs typeface="Calibri" panose="020F0502020204030204" pitchFamily="34" charset="0"/>
            </a:endParaRPr>
          </a:p>
          <a:p>
            <a:pPr marL="0" lvl="0" indent="0" rtl="0">
              <a:spcBef>
                <a:spcPts val="0"/>
              </a:spcBef>
              <a:spcAft>
                <a:spcPts val="0"/>
              </a:spcAft>
              <a:buNone/>
            </a:pPr>
            <a:endParaRPr sz="1800">
              <a:solidFill>
                <a:schemeClr val="bg1"/>
              </a:solidFill>
              <a:latin typeface="Calibri" panose="020F0502020204030204" pitchFamily="34" charset="0"/>
              <a:cs typeface="Calibri" panose="020F0502020204030204" pitchFamily="34" charset="0"/>
            </a:endParaRPr>
          </a:p>
          <a:p>
            <a:pPr marL="0" lvl="0" indent="0" rtl="0">
              <a:spcBef>
                <a:spcPts val="0"/>
              </a:spcBef>
              <a:spcAft>
                <a:spcPts val="0"/>
              </a:spcAft>
              <a:buNone/>
            </a:pPr>
            <a:endParaRPr sz="1800">
              <a:solidFill>
                <a:schemeClr val="bg1"/>
              </a:solidFill>
              <a:latin typeface="Calibri" panose="020F0502020204030204" pitchFamily="34" charset="0"/>
              <a:cs typeface="Calibri" panose="020F0502020204030204" pitchFamily="34" charset="0"/>
            </a:endParaRPr>
          </a:p>
        </p:txBody>
      </p:sp>
      <p:sp>
        <p:nvSpPr>
          <p:cNvPr id="6" name="Shape 515">
            <a:extLst>
              <a:ext uri="{FF2B5EF4-FFF2-40B4-BE49-F238E27FC236}">
                <a16:creationId xmlns:a16="http://schemas.microsoft.com/office/drawing/2014/main" id="{A0D65B5D-E56F-6AAD-C106-296CAC413BC6}"/>
              </a:ext>
            </a:extLst>
          </p:cNvPr>
          <p:cNvSpPr txBox="1"/>
          <p:nvPr/>
        </p:nvSpPr>
        <p:spPr>
          <a:xfrm>
            <a:off x="4087813" y="1435223"/>
            <a:ext cx="4267199" cy="4759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1800">
                <a:solidFill>
                  <a:schemeClr val="bg1"/>
                </a:solidFill>
                <a:latin typeface="Calibri" panose="020F0502020204030204" pitchFamily="34" charset="0"/>
                <a:cs typeface="Calibri" panose="020F0502020204030204" pitchFamily="34" charset="0"/>
              </a:rPr>
              <a:t>What would the following code do (assuming that user1 and user2 are created previously and are the only instances of the User class):</a:t>
            </a:r>
            <a:endParaRPr sz="1800">
              <a:solidFill>
                <a:schemeClr val="bg1"/>
              </a:solidFill>
              <a:latin typeface="Calibri" panose="020F0502020204030204" pitchFamily="34" charset="0"/>
              <a:cs typeface="Calibri" panose="020F0502020204030204" pitchFamily="34" charset="0"/>
            </a:endParaRPr>
          </a:p>
          <a:p>
            <a:pPr marL="0" lvl="0" indent="0" rtl="0">
              <a:spcBef>
                <a:spcPts val="0"/>
              </a:spcBef>
              <a:spcAft>
                <a:spcPts val="0"/>
              </a:spcAft>
              <a:buNone/>
            </a:pPr>
            <a:endParaRPr sz="1800">
              <a:solidFill>
                <a:schemeClr val="bg1"/>
              </a:solidFill>
              <a:latin typeface="Calibri" panose="020F0502020204030204" pitchFamily="34" charset="0"/>
              <a:cs typeface="Calibri" panose="020F0502020204030204" pitchFamily="34" charset="0"/>
            </a:endParaRPr>
          </a:p>
          <a:p>
            <a:pPr marL="0" lvl="0" indent="0" rtl="0">
              <a:spcBef>
                <a:spcPts val="0"/>
              </a:spcBef>
              <a:spcAft>
                <a:spcPts val="0"/>
              </a:spcAft>
              <a:buNone/>
            </a:pPr>
            <a:r>
              <a:rPr lang="en-US" sz="1800" err="1">
                <a:solidFill>
                  <a:schemeClr val="bg1"/>
                </a:solidFill>
                <a:latin typeface="Calibri" panose="020F0502020204030204" pitchFamily="34" charset="0"/>
                <a:cs typeface="Calibri" panose="020F0502020204030204" pitchFamily="34" charset="0"/>
              </a:rPr>
              <a:t>System.out.print</a:t>
            </a:r>
            <a:r>
              <a:rPr lang="en-US" sz="1800">
                <a:solidFill>
                  <a:schemeClr val="bg1"/>
                </a:solidFill>
                <a:latin typeface="Calibri" panose="020F0502020204030204" pitchFamily="34" charset="0"/>
                <a:cs typeface="Calibri" panose="020F0502020204030204" pitchFamily="34" charset="0"/>
              </a:rPr>
              <a:t>(user1.getUsers() + ", ");</a:t>
            </a:r>
            <a:endParaRPr sz="1800">
              <a:solidFill>
                <a:schemeClr val="bg1"/>
              </a:solidFill>
              <a:latin typeface="Calibri" panose="020F0502020204030204" pitchFamily="34" charset="0"/>
              <a:cs typeface="Calibri" panose="020F0502020204030204" pitchFamily="34" charset="0"/>
            </a:endParaRPr>
          </a:p>
          <a:p>
            <a:pPr marL="0" lvl="0" indent="0" rtl="0">
              <a:spcBef>
                <a:spcPts val="0"/>
              </a:spcBef>
              <a:spcAft>
                <a:spcPts val="0"/>
              </a:spcAft>
              <a:buNone/>
            </a:pPr>
            <a:r>
              <a:rPr lang="en-US" sz="1800" err="1">
                <a:solidFill>
                  <a:schemeClr val="bg1"/>
                </a:solidFill>
                <a:latin typeface="Calibri" panose="020F0502020204030204" pitchFamily="34" charset="0"/>
                <a:cs typeface="Calibri" panose="020F0502020204030204" pitchFamily="34" charset="0"/>
              </a:rPr>
              <a:t>System.out.println</a:t>
            </a:r>
            <a:r>
              <a:rPr lang="en-US" sz="1800">
                <a:solidFill>
                  <a:schemeClr val="bg1"/>
                </a:solidFill>
                <a:latin typeface="Calibri" panose="020F0502020204030204" pitchFamily="34" charset="0"/>
                <a:cs typeface="Calibri" panose="020F0502020204030204" pitchFamily="34" charset="0"/>
              </a:rPr>
              <a:t>(user2.getUsers());</a:t>
            </a:r>
            <a:endParaRPr sz="1800">
              <a:solidFill>
                <a:schemeClr val="bg1"/>
              </a:solidFill>
              <a:latin typeface="Calibri" panose="020F0502020204030204" pitchFamily="34" charset="0"/>
              <a:cs typeface="Calibri" panose="020F0502020204030204" pitchFamily="34" charset="0"/>
            </a:endParaRPr>
          </a:p>
          <a:p>
            <a:pPr marL="0" lvl="0" indent="0" rtl="0">
              <a:spcBef>
                <a:spcPts val="0"/>
              </a:spcBef>
              <a:spcAft>
                <a:spcPts val="0"/>
              </a:spcAft>
              <a:buNone/>
            </a:pPr>
            <a:endParaRPr sz="1800">
              <a:solidFill>
                <a:schemeClr val="bg1"/>
              </a:solidFill>
              <a:latin typeface="Calibri" panose="020F0502020204030204" pitchFamily="34" charset="0"/>
              <a:cs typeface="Calibri" panose="020F0502020204030204" pitchFamily="34" charset="0"/>
            </a:endParaRPr>
          </a:p>
          <a:p>
            <a:pPr marL="0" lvl="0" indent="0" rtl="0">
              <a:spcBef>
                <a:spcPts val="0"/>
              </a:spcBef>
              <a:spcAft>
                <a:spcPts val="0"/>
              </a:spcAft>
              <a:buNone/>
            </a:pPr>
            <a:r>
              <a:rPr lang="en-US" sz="1800">
                <a:solidFill>
                  <a:schemeClr val="bg1"/>
                </a:solidFill>
                <a:latin typeface="Calibri" panose="020F0502020204030204" pitchFamily="34" charset="0"/>
                <a:cs typeface="Calibri" panose="020F0502020204030204" pitchFamily="34" charset="0"/>
              </a:rPr>
              <a:t>A.  1, 2</a:t>
            </a:r>
            <a:endParaRPr sz="1800">
              <a:solidFill>
                <a:schemeClr val="bg1"/>
              </a:solidFill>
              <a:latin typeface="Calibri" panose="020F0502020204030204" pitchFamily="34" charset="0"/>
              <a:cs typeface="Calibri" panose="020F0502020204030204" pitchFamily="34" charset="0"/>
            </a:endParaRPr>
          </a:p>
          <a:p>
            <a:pPr marL="0" lvl="0" indent="0" rtl="0">
              <a:spcBef>
                <a:spcPts val="0"/>
              </a:spcBef>
              <a:spcAft>
                <a:spcPts val="0"/>
              </a:spcAft>
              <a:buNone/>
            </a:pPr>
            <a:r>
              <a:rPr lang="en-US" sz="1800">
                <a:solidFill>
                  <a:schemeClr val="bg1"/>
                </a:solidFill>
                <a:latin typeface="Calibri" panose="020F0502020204030204" pitchFamily="34" charset="0"/>
                <a:cs typeface="Calibri" panose="020F0502020204030204" pitchFamily="34" charset="0"/>
              </a:rPr>
              <a:t>B.  1, 1</a:t>
            </a:r>
            <a:endParaRPr sz="1800">
              <a:solidFill>
                <a:schemeClr val="bg1"/>
              </a:solidFill>
              <a:latin typeface="Calibri" panose="020F0502020204030204" pitchFamily="34" charset="0"/>
              <a:cs typeface="Calibri" panose="020F0502020204030204" pitchFamily="34" charset="0"/>
            </a:endParaRPr>
          </a:p>
          <a:p>
            <a:pPr marL="0" lvl="0" indent="0" rtl="0">
              <a:spcBef>
                <a:spcPts val="0"/>
              </a:spcBef>
              <a:spcAft>
                <a:spcPts val="0"/>
              </a:spcAft>
              <a:buNone/>
            </a:pPr>
            <a:r>
              <a:rPr lang="en-US" sz="1800">
                <a:solidFill>
                  <a:schemeClr val="bg1"/>
                </a:solidFill>
                <a:latin typeface="Calibri" panose="020F0502020204030204" pitchFamily="34" charset="0"/>
                <a:cs typeface="Calibri" panose="020F0502020204030204" pitchFamily="34" charset="0"/>
              </a:rPr>
              <a:t>C.  2, 1</a:t>
            </a:r>
            <a:endParaRPr sz="1800">
              <a:solidFill>
                <a:schemeClr val="bg1"/>
              </a:solidFill>
              <a:latin typeface="Calibri" panose="020F0502020204030204" pitchFamily="34" charset="0"/>
              <a:cs typeface="Calibri" panose="020F0502020204030204" pitchFamily="34" charset="0"/>
            </a:endParaRPr>
          </a:p>
          <a:p>
            <a:pPr marL="0" lvl="0" indent="0" rtl="0">
              <a:spcBef>
                <a:spcPts val="0"/>
              </a:spcBef>
              <a:spcAft>
                <a:spcPts val="0"/>
              </a:spcAft>
              <a:buNone/>
            </a:pPr>
            <a:r>
              <a:rPr lang="en-US" sz="1800">
                <a:solidFill>
                  <a:schemeClr val="bg1"/>
                </a:solidFill>
                <a:latin typeface="Calibri" panose="020F0502020204030204" pitchFamily="34" charset="0"/>
                <a:cs typeface="Calibri" panose="020F0502020204030204" pitchFamily="34" charset="0"/>
              </a:rPr>
              <a:t>D.  2, 2</a:t>
            </a:r>
            <a:endParaRPr sz="1800">
              <a:solidFill>
                <a:schemeClr val="bg1"/>
              </a:solidFill>
              <a:latin typeface="Calibri" panose="020F0502020204030204" pitchFamily="34" charset="0"/>
              <a:cs typeface="Calibri" panose="020F0502020204030204" pitchFamily="34" charset="0"/>
            </a:endParaRPr>
          </a:p>
          <a:p>
            <a:pPr marL="0" lvl="0" indent="0" rtl="0">
              <a:spcBef>
                <a:spcPts val="0"/>
              </a:spcBef>
              <a:spcAft>
                <a:spcPts val="0"/>
              </a:spcAft>
              <a:buNone/>
            </a:pPr>
            <a:r>
              <a:rPr lang="en-US" sz="1800">
                <a:solidFill>
                  <a:schemeClr val="bg1"/>
                </a:solidFill>
                <a:latin typeface="Calibri" panose="020F0502020204030204" pitchFamily="34" charset="0"/>
                <a:cs typeface="Calibri" panose="020F0502020204030204" pitchFamily="34" charset="0"/>
              </a:rPr>
              <a:t>E.  The code will not execute</a:t>
            </a:r>
            <a:endParaRPr sz="1800">
              <a:solidFill>
                <a:schemeClr val="bg1"/>
              </a:solidFill>
              <a:latin typeface="Calibri" panose="020F0502020204030204" pitchFamily="34" charset="0"/>
              <a:cs typeface="Calibri" panose="020F0502020204030204" pitchFamily="34" charset="0"/>
            </a:endParaRPr>
          </a:p>
        </p:txBody>
      </p:sp>
    </p:spTree>
  </p:cSld>
  <p:clrMapOvr>
    <a:masterClrMapping/>
  </p:clrMapOvr>
  <p:transition spd="slow">
    <p:zoom/>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5">
            <a:extLst>
              <a:ext uri="{FF2B5EF4-FFF2-40B4-BE49-F238E27FC236}">
                <a16:creationId xmlns:a16="http://schemas.microsoft.com/office/drawing/2014/main" id="{6DAB4363-5DB5-4486-BE96-6D36966DC026}"/>
              </a:ext>
            </a:extLst>
          </p:cNvPr>
          <p:cNvSpPr txBox="1">
            <a:spLocks noChangeArrowheads="1"/>
          </p:cNvSpPr>
          <p:nvPr/>
        </p:nvSpPr>
        <p:spPr bwMode="auto">
          <a:xfrm>
            <a:off x="797314" y="777380"/>
            <a:ext cx="7566025"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a:spcBef>
                <a:spcPct val="0"/>
              </a:spcBef>
              <a:buNone/>
            </a:pPr>
            <a:r>
              <a:rPr lang="en-US" altLang="en-US" sz="4400" u="sng" dirty="0">
                <a:solidFill>
                  <a:schemeClr val="bg1"/>
                </a:solidFill>
                <a:latin typeface="Arial Black"/>
                <a:cs typeface="Arial"/>
              </a:rPr>
              <a:t>CLASSES FOR $300</a:t>
            </a:r>
          </a:p>
        </p:txBody>
      </p:sp>
      <p:sp>
        <p:nvSpPr>
          <p:cNvPr id="7" name="Shape 515">
            <a:extLst>
              <a:ext uri="{FF2B5EF4-FFF2-40B4-BE49-F238E27FC236}">
                <a16:creationId xmlns:a16="http://schemas.microsoft.com/office/drawing/2014/main" id="{E886F5A6-1645-A346-A2DA-7298B57C5177}"/>
              </a:ext>
            </a:extLst>
          </p:cNvPr>
          <p:cNvSpPr txBox="1"/>
          <p:nvPr/>
        </p:nvSpPr>
        <p:spPr>
          <a:xfrm>
            <a:off x="4096233" y="1435223"/>
            <a:ext cx="4267199" cy="4759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1800">
                <a:solidFill>
                  <a:schemeClr val="bg1"/>
                </a:solidFill>
                <a:latin typeface="Calibri" panose="020F0502020204030204" pitchFamily="34" charset="0"/>
                <a:cs typeface="Calibri" panose="020F0502020204030204" pitchFamily="34" charset="0"/>
              </a:rPr>
              <a:t>What would the following code do (assuming that user1 and user2 are created previously and are the only instances of the User class):</a:t>
            </a:r>
            <a:endParaRPr sz="1800">
              <a:solidFill>
                <a:schemeClr val="bg1"/>
              </a:solidFill>
              <a:latin typeface="Calibri" panose="020F0502020204030204" pitchFamily="34" charset="0"/>
              <a:cs typeface="Calibri" panose="020F0502020204030204" pitchFamily="34" charset="0"/>
            </a:endParaRPr>
          </a:p>
          <a:p>
            <a:pPr marL="0" lvl="0" indent="0" rtl="0">
              <a:spcBef>
                <a:spcPts val="0"/>
              </a:spcBef>
              <a:spcAft>
                <a:spcPts val="0"/>
              </a:spcAft>
              <a:buNone/>
            </a:pPr>
            <a:endParaRPr sz="1800">
              <a:solidFill>
                <a:schemeClr val="bg1"/>
              </a:solidFill>
              <a:latin typeface="Calibri" panose="020F0502020204030204" pitchFamily="34" charset="0"/>
              <a:cs typeface="Calibri" panose="020F0502020204030204" pitchFamily="34" charset="0"/>
            </a:endParaRPr>
          </a:p>
          <a:p>
            <a:pPr marL="0" lvl="0" indent="0" rtl="0">
              <a:spcBef>
                <a:spcPts val="0"/>
              </a:spcBef>
              <a:spcAft>
                <a:spcPts val="0"/>
              </a:spcAft>
              <a:buNone/>
            </a:pPr>
            <a:r>
              <a:rPr lang="en-US" sz="1800" err="1">
                <a:solidFill>
                  <a:schemeClr val="bg1"/>
                </a:solidFill>
                <a:latin typeface="Calibri" panose="020F0502020204030204" pitchFamily="34" charset="0"/>
                <a:cs typeface="Calibri" panose="020F0502020204030204" pitchFamily="34" charset="0"/>
              </a:rPr>
              <a:t>System.out.print</a:t>
            </a:r>
            <a:r>
              <a:rPr lang="en-US" sz="1800">
                <a:solidFill>
                  <a:schemeClr val="bg1"/>
                </a:solidFill>
                <a:latin typeface="Calibri" panose="020F0502020204030204" pitchFamily="34" charset="0"/>
                <a:cs typeface="Calibri" panose="020F0502020204030204" pitchFamily="34" charset="0"/>
              </a:rPr>
              <a:t>(user1.getUsers() + ", ");</a:t>
            </a:r>
            <a:endParaRPr sz="1800">
              <a:solidFill>
                <a:schemeClr val="bg1"/>
              </a:solidFill>
              <a:latin typeface="Calibri" panose="020F0502020204030204" pitchFamily="34" charset="0"/>
              <a:cs typeface="Calibri" panose="020F0502020204030204" pitchFamily="34" charset="0"/>
            </a:endParaRPr>
          </a:p>
          <a:p>
            <a:pPr marL="0" lvl="0" indent="0" rtl="0">
              <a:spcBef>
                <a:spcPts val="0"/>
              </a:spcBef>
              <a:spcAft>
                <a:spcPts val="0"/>
              </a:spcAft>
              <a:buNone/>
            </a:pPr>
            <a:r>
              <a:rPr lang="en-US" sz="1800" err="1">
                <a:solidFill>
                  <a:schemeClr val="bg1"/>
                </a:solidFill>
                <a:latin typeface="Calibri" panose="020F0502020204030204" pitchFamily="34" charset="0"/>
                <a:cs typeface="Calibri" panose="020F0502020204030204" pitchFamily="34" charset="0"/>
              </a:rPr>
              <a:t>System.out.println</a:t>
            </a:r>
            <a:r>
              <a:rPr lang="en-US" sz="1800">
                <a:solidFill>
                  <a:schemeClr val="bg1"/>
                </a:solidFill>
                <a:latin typeface="Calibri" panose="020F0502020204030204" pitchFamily="34" charset="0"/>
                <a:cs typeface="Calibri" panose="020F0502020204030204" pitchFamily="34" charset="0"/>
              </a:rPr>
              <a:t>(user2.getUsers());</a:t>
            </a:r>
            <a:endParaRPr sz="1800">
              <a:solidFill>
                <a:schemeClr val="bg1"/>
              </a:solidFill>
              <a:latin typeface="Calibri" panose="020F0502020204030204" pitchFamily="34" charset="0"/>
              <a:cs typeface="Calibri" panose="020F0502020204030204" pitchFamily="34" charset="0"/>
            </a:endParaRPr>
          </a:p>
          <a:p>
            <a:pPr marL="0" lvl="0" indent="0" rtl="0">
              <a:spcBef>
                <a:spcPts val="0"/>
              </a:spcBef>
              <a:spcAft>
                <a:spcPts val="0"/>
              </a:spcAft>
              <a:buNone/>
            </a:pPr>
            <a:endParaRPr sz="1800">
              <a:solidFill>
                <a:schemeClr val="bg1"/>
              </a:solidFill>
              <a:latin typeface="Calibri" panose="020F0502020204030204" pitchFamily="34" charset="0"/>
              <a:cs typeface="Calibri" panose="020F0502020204030204" pitchFamily="34" charset="0"/>
            </a:endParaRPr>
          </a:p>
          <a:p>
            <a:pPr marL="0" lvl="0" indent="0" rtl="0">
              <a:spcBef>
                <a:spcPts val="0"/>
              </a:spcBef>
              <a:spcAft>
                <a:spcPts val="0"/>
              </a:spcAft>
              <a:buNone/>
            </a:pPr>
            <a:r>
              <a:rPr lang="en-US" sz="1800">
                <a:solidFill>
                  <a:schemeClr val="bg1"/>
                </a:solidFill>
                <a:latin typeface="Calibri" panose="020F0502020204030204" pitchFamily="34" charset="0"/>
                <a:cs typeface="Calibri" panose="020F0502020204030204" pitchFamily="34" charset="0"/>
              </a:rPr>
              <a:t>A.  1, 2</a:t>
            </a:r>
            <a:endParaRPr sz="1800">
              <a:solidFill>
                <a:schemeClr val="bg1"/>
              </a:solidFill>
              <a:latin typeface="Calibri" panose="020F0502020204030204" pitchFamily="34" charset="0"/>
              <a:cs typeface="Calibri" panose="020F0502020204030204" pitchFamily="34" charset="0"/>
            </a:endParaRPr>
          </a:p>
          <a:p>
            <a:pPr marL="0" lvl="0" indent="0" rtl="0">
              <a:spcBef>
                <a:spcPts val="0"/>
              </a:spcBef>
              <a:spcAft>
                <a:spcPts val="0"/>
              </a:spcAft>
              <a:buNone/>
            </a:pPr>
            <a:r>
              <a:rPr lang="en-US" sz="1800">
                <a:solidFill>
                  <a:schemeClr val="bg1"/>
                </a:solidFill>
                <a:latin typeface="Calibri" panose="020F0502020204030204" pitchFamily="34" charset="0"/>
                <a:cs typeface="Calibri" panose="020F0502020204030204" pitchFamily="34" charset="0"/>
              </a:rPr>
              <a:t>B.  1, 1</a:t>
            </a:r>
            <a:endParaRPr sz="1800">
              <a:solidFill>
                <a:schemeClr val="bg1"/>
              </a:solidFill>
              <a:latin typeface="Calibri" panose="020F0502020204030204" pitchFamily="34" charset="0"/>
              <a:cs typeface="Calibri" panose="020F0502020204030204" pitchFamily="34" charset="0"/>
            </a:endParaRPr>
          </a:p>
          <a:p>
            <a:pPr marL="0" lvl="0" indent="0" rtl="0">
              <a:spcBef>
                <a:spcPts val="0"/>
              </a:spcBef>
              <a:spcAft>
                <a:spcPts val="0"/>
              </a:spcAft>
              <a:buNone/>
            </a:pPr>
            <a:r>
              <a:rPr lang="en-US" sz="1800">
                <a:solidFill>
                  <a:schemeClr val="bg1"/>
                </a:solidFill>
                <a:latin typeface="Calibri" panose="020F0502020204030204" pitchFamily="34" charset="0"/>
                <a:cs typeface="Calibri" panose="020F0502020204030204" pitchFamily="34" charset="0"/>
              </a:rPr>
              <a:t>C.  2, 1</a:t>
            </a:r>
            <a:endParaRPr sz="1800">
              <a:solidFill>
                <a:schemeClr val="bg1"/>
              </a:solidFill>
              <a:latin typeface="Calibri" panose="020F0502020204030204" pitchFamily="34" charset="0"/>
              <a:cs typeface="Calibri" panose="020F0502020204030204" pitchFamily="34" charset="0"/>
            </a:endParaRPr>
          </a:p>
          <a:p>
            <a:pPr>
              <a:spcBef>
                <a:spcPts val="0"/>
              </a:spcBef>
              <a:spcAft>
                <a:spcPts val="0"/>
              </a:spcAft>
            </a:pPr>
            <a:r>
              <a:rPr lang="en-US" sz="1800" b="1">
                <a:solidFill>
                  <a:srgbClr val="FFC000"/>
                </a:solidFill>
                <a:latin typeface="Calibri"/>
                <a:cs typeface="Calibri"/>
              </a:rPr>
              <a:t>D.  2, 2</a:t>
            </a:r>
            <a:endParaRPr sz="1800" b="1">
              <a:solidFill>
                <a:srgbClr val="FFC000"/>
              </a:solidFill>
              <a:latin typeface="Calibri"/>
              <a:cs typeface="Calibri"/>
            </a:endParaRPr>
          </a:p>
          <a:p>
            <a:pPr marL="0" lvl="0" indent="0" rtl="0">
              <a:spcBef>
                <a:spcPts val="0"/>
              </a:spcBef>
              <a:spcAft>
                <a:spcPts val="0"/>
              </a:spcAft>
              <a:buNone/>
            </a:pPr>
            <a:r>
              <a:rPr lang="en-US" sz="1800">
                <a:solidFill>
                  <a:schemeClr val="bg1"/>
                </a:solidFill>
                <a:latin typeface="Calibri" panose="020F0502020204030204" pitchFamily="34" charset="0"/>
                <a:cs typeface="Calibri" panose="020F0502020204030204" pitchFamily="34" charset="0"/>
              </a:rPr>
              <a:t>E.  The code will not execute</a:t>
            </a:r>
            <a:endParaRPr sz="1800">
              <a:solidFill>
                <a:schemeClr val="bg1"/>
              </a:solidFill>
              <a:latin typeface="Calibri" panose="020F0502020204030204" pitchFamily="34" charset="0"/>
              <a:cs typeface="Calibri" panose="020F0502020204030204" pitchFamily="34" charset="0"/>
            </a:endParaRPr>
          </a:p>
        </p:txBody>
      </p:sp>
      <p:sp>
        <p:nvSpPr>
          <p:cNvPr id="9" name="Shape 514">
            <a:extLst>
              <a:ext uri="{FF2B5EF4-FFF2-40B4-BE49-F238E27FC236}">
                <a16:creationId xmlns:a16="http://schemas.microsoft.com/office/drawing/2014/main" id="{CD06714C-1EE6-98ED-1B62-6648964FECCE}"/>
              </a:ext>
            </a:extLst>
          </p:cNvPr>
          <p:cNvSpPr txBox="1"/>
          <p:nvPr/>
        </p:nvSpPr>
        <p:spPr>
          <a:xfrm>
            <a:off x="668641" y="1435223"/>
            <a:ext cx="3886200" cy="497625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1800">
                <a:solidFill>
                  <a:schemeClr val="bg1"/>
                </a:solidFill>
                <a:latin typeface="Calibri" panose="020F0502020204030204" pitchFamily="34" charset="0"/>
                <a:cs typeface="Calibri" panose="020F0502020204030204" pitchFamily="34" charset="0"/>
              </a:rPr>
              <a:t>Public class User{</a:t>
            </a:r>
            <a:endParaRPr sz="1800">
              <a:solidFill>
                <a:schemeClr val="bg1"/>
              </a:solidFill>
              <a:latin typeface="Calibri" panose="020F0502020204030204" pitchFamily="34" charset="0"/>
              <a:cs typeface="Calibri" panose="020F0502020204030204" pitchFamily="34" charset="0"/>
            </a:endParaRPr>
          </a:p>
          <a:p>
            <a:pPr marL="0" lvl="0" indent="0" rtl="0">
              <a:spcBef>
                <a:spcPts val="0"/>
              </a:spcBef>
              <a:spcAft>
                <a:spcPts val="0"/>
              </a:spcAft>
              <a:buNone/>
            </a:pPr>
            <a:r>
              <a:rPr lang="en-US" sz="1800">
                <a:solidFill>
                  <a:schemeClr val="bg1"/>
                </a:solidFill>
                <a:latin typeface="Calibri" panose="020F0502020204030204" pitchFamily="34" charset="0"/>
                <a:cs typeface="Calibri" panose="020F0502020204030204" pitchFamily="34" charset="0"/>
              </a:rPr>
              <a:t>      private static int users = 0; </a:t>
            </a:r>
            <a:endParaRPr sz="1800">
              <a:solidFill>
                <a:schemeClr val="bg1"/>
              </a:solidFill>
              <a:latin typeface="Calibri" panose="020F0502020204030204" pitchFamily="34" charset="0"/>
              <a:cs typeface="Calibri" panose="020F0502020204030204" pitchFamily="34" charset="0"/>
            </a:endParaRPr>
          </a:p>
          <a:p>
            <a:pPr marL="0" lvl="0" indent="0" rtl="0">
              <a:spcBef>
                <a:spcPts val="0"/>
              </a:spcBef>
              <a:spcAft>
                <a:spcPts val="0"/>
              </a:spcAft>
              <a:buNone/>
            </a:pPr>
            <a:r>
              <a:rPr lang="en-US" sz="1800">
                <a:solidFill>
                  <a:schemeClr val="bg1"/>
                </a:solidFill>
                <a:latin typeface="Calibri" panose="020F0502020204030204" pitchFamily="34" charset="0"/>
                <a:cs typeface="Calibri" panose="020F0502020204030204" pitchFamily="34" charset="0"/>
              </a:rPr>
              <a:t>      private String name; </a:t>
            </a:r>
            <a:endParaRPr sz="1800">
              <a:solidFill>
                <a:schemeClr val="bg1"/>
              </a:solidFill>
              <a:latin typeface="Calibri" panose="020F0502020204030204" pitchFamily="34" charset="0"/>
              <a:cs typeface="Calibri" panose="020F0502020204030204" pitchFamily="34" charset="0"/>
            </a:endParaRPr>
          </a:p>
          <a:p>
            <a:pPr marL="0" lvl="0" indent="0" rtl="0">
              <a:spcBef>
                <a:spcPts val="0"/>
              </a:spcBef>
              <a:spcAft>
                <a:spcPts val="0"/>
              </a:spcAft>
              <a:buNone/>
            </a:pPr>
            <a:r>
              <a:rPr lang="en-US" sz="1800">
                <a:solidFill>
                  <a:schemeClr val="bg1"/>
                </a:solidFill>
                <a:latin typeface="Calibri" panose="020F0502020204030204" pitchFamily="34" charset="0"/>
                <a:cs typeface="Calibri" panose="020F0502020204030204" pitchFamily="34" charset="0"/>
              </a:rPr>
              <a:t>      private int age;</a:t>
            </a:r>
            <a:endParaRPr sz="1800">
              <a:solidFill>
                <a:schemeClr val="bg1"/>
              </a:solidFill>
              <a:latin typeface="Calibri" panose="020F0502020204030204" pitchFamily="34" charset="0"/>
              <a:cs typeface="Calibri" panose="020F0502020204030204" pitchFamily="34" charset="0"/>
            </a:endParaRPr>
          </a:p>
          <a:p>
            <a:pPr marL="0" lvl="0" indent="0" rtl="0">
              <a:spcBef>
                <a:spcPts val="0"/>
              </a:spcBef>
              <a:spcAft>
                <a:spcPts val="0"/>
              </a:spcAft>
              <a:buNone/>
            </a:pPr>
            <a:endParaRPr sz="1800">
              <a:solidFill>
                <a:schemeClr val="bg1"/>
              </a:solidFill>
              <a:latin typeface="Calibri" panose="020F0502020204030204" pitchFamily="34" charset="0"/>
              <a:cs typeface="Calibri" panose="020F0502020204030204" pitchFamily="34" charset="0"/>
            </a:endParaRPr>
          </a:p>
          <a:p>
            <a:pPr marL="0" lvl="0" indent="0" rtl="0">
              <a:spcBef>
                <a:spcPts val="0"/>
              </a:spcBef>
              <a:spcAft>
                <a:spcPts val="0"/>
              </a:spcAft>
              <a:buNone/>
            </a:pPr>
            <a:r>
              <a:rPr lang="en-US" sz="1800">
                <a:solidFill>
                  <a:schemeClr val="bg1"/>
                </a:solidFill>
                <a:latin typeface="Calibri" panose="020F0502020204030204" pitchFamily="34" charset="0"/>
                <a:cs typeface="Calibri" panose="020F0502020204030204" pitchFamily="34" charset="0"/>
              </a:rPr>
              <a:t>  public User(String name, int age){</a:t>
            </a:r>
            <a:endParaRPr sz="1800">
              <a:solidFill>
                <a:schemeClr val="bg1"/>
              </a:solidFill>
              <a:latin typeface="Calibri" panose="020F0502020204030204" pitchFamily="34" charset="0"/>
              <a:cs typeface="Calibri" panose="020F0502020204030204" pitchFamily="34" charset="0"/>
            </a:endParaRPr>
          </a:p>
          <a:p>
            <a:pPr marL="0" lvl="0" indent="0" rtl="0">
              <a:spcBef>
                <a:spcPts val="0"/>
              </a:spcBef>
              <a:spcAft>
                <a:spcPts val="0"/>
              </a:spcAft>
              <a:buNone/>
            </a:pPr>
            <a:r>
              <a:rPr lang="en-US" sz="1800">
                <a:solidFill>
                  <a:schemeClr val="bg1"/>
                </a:solidFill>
                <a:latin typeface="Calibri" panose="020F0502020204030204" pitchFamily="34" charset="0"/>
                <a:cs typeface="Calibri" panose="020F0502020204030204" pitchFamily="34" charset="0"/>
              </a:rPr>
              <a:t>        this.name = name;</a:t>
            </a:r>
            <a:endParaRPr sz="1800">
              <a:solidFill>
                <a:schemeClr val="bg1"/>
              </a:solidFill>
              <a:latin typeface="Calibri" panose="020F0502020204030204" pitchFamily="34" charset="0"/>
              <a:cs typeface="Calibri" panose="020F0502020204030204" pitchFamily="34" charset="0"/>
            </a:endParaRPr>
          </a:p>
          <a:p>
            <a:pPr marL="0" lvl="0" indent="0" rtl="0">
              <a:spcBef>
                <a:spcPts val="0"/>
              </a:spcBef>
              <a:spcAft>
                <a:spcPts val="0"/>
              </a:spcAft>
              <a:buNone/>
            </a:pPr>
            <a:r>
              <a:rPr lang="en-US" sz="1800">
                <a:solidFill>
                  <a:schemeClr val="bg1"/>
                </a:solidFill>
                <a:latin typeface="Calibri" panose="020F0502020204030204" pitchFamily="34" charset="0"/>
                <a:cs typeface="Calibri" panose="020F0502020204030204" pitchFamily="34" charset="0"/>
              </a:rPr>
              <a:t>        </a:t>
            </a:r>
            <a:r>
              <a:rPr lang="en-US" sz="1800" err="1">
                <a:solidFill>
                  <a:schemeClr val="bg1"/>
                </a:solidFill>
                <a:latin typeface="Calibri" panose="020F0502020204030204" pitchFamily="34" charset="0"/>
                <a:cs typeface="Calibri" panose="020F0502020204030204" pitchFamily="34" charset="0"/>
              </a:rPr>
              <a:t>this.age</a:t>
            </a:r>
            <a:r>
              <a:rPr lang="en-US" sz="1800">
                <a:solidFill>
                  <a:schemeClr val="bg1"/>
                </a:solidFill>
                <a:latin typeface="Calibri" panose="020F0502020204030204" pitchFamily="34" charset="0"/>
                <a:cs typeface="Calibri" panose="020F0502020204030204" pitchFamily="34" charset="0"/>
              </a:rPr>
              <a:t> = age;</a:t>
            </a:r>
            <a:endParaRPr sz="1800">
              <a:solidFill>
                <a:schemeClr val="bg1"/>
              </a:solidFill>
              <a:latin typeface="Calibri" panose="020F0502020204030204" pitchFamily="34" charset="0"/>
              <a:cs typeface="Calibri" panose="020F0502020204030204" pitchFamily="34" charset="0"/>
            </a:endParaRPr>
          </a:p>
          <a:p>
            <a:pPr marL="0" lvl="0" indent="0" rtl="0">
              <a:spcBef>
                <a:spcPts val="0"/>
              </a:spcBef>
              <a:spcAft>
                <a:spcPts val="0"/>
              </a:spcAft>
              <a:buNone/>
            </a:pPr>
            <a:r>
              <a:rPr lang="en-US" sz="1800">
                <a:solidFill>
                  <a:schemeClr val="bg1"/>
                </a:solidFill>
                <a:latin typeface="Calibri" panose="020F0502020204030204" pitchFamily="34" charset="0"/>
                <a:cs typeface="Calibri" panose="020F0502020204030204" pitchFamily="34" charset="0"/>
              </a:rPr>
              <a:t>        users++;</a:t>
            </a:r>
            <a:endParaRPr sz="1800">
              <a:solidFill>
                <a:schemeClr val="bg1"/>
              </a:solidFill>
              <a:latin typeface="Calibri" panose="020F0502020204030204" pitchFamily="34" charset="0"/>
              <a:cs typeface="Calibri" panose="020F0502020204030204" pitchFamily="34" charset="0"/>
            </a:endParaRPr>
          </a:p>
          <a:p>
            <a:pPr marL="0" lvl="0" indent="0" rtl="0">
              <a:spcBef>
                <a:spcPts val="0"/>
              </a:spcBef>
              <a:spcAft>
                <a:spcPts val="0"/>
              </a:spcAft>
              <a:buNone/>
            </a:pPr>
            <a:r>
              <a:rPr lang="en-US" sz="1800">
                <a:solidFill>
                  <a:schemeClr val="bg1"/>
                </a:solidFill>
                <a:latin typeface="Calibri" panose="020F0502020204030204" pitchFamily="34" charset="0"/>
                <a:cs typeface="Calibri" panose="020F0502020204030204" pitchFamily="34" charset="0"/>
              </a:rPr>
              <a:t>  }</a:t>
            </a:r>
            <a:endParaRPr sz="1800">
              <a:solidFill>
                <a:schemeClr val="bg1"/>
              </a:solidFill>
              <a:latin typeface="Calibri" panose="020F0502020204030204" pitchFamily="34" charset="0"/>
              <a:cs typeface="Calibri" panose="020F0502020204030204" pitchFamily="34" charset="0"/>
            </a:endParaRPr>
          </a:p>
          <a:p>
            <a:pPr marL="0" lvl="0" indent="0" rtl="0">
              <a:spcBef>
                <a:spcPts val="0"/>
              </a:spcBef>
              <a:spcAft>
                <a:spcPts val="0"/>
              </a:spcAft>
              <a:buNone/>
            </a:pPr>
            <a:r>
              <a:rPr lang="en-US" sz="1800">
                <a:solidFill>
                  <a:schemeClr val="bg1"/>
                </a:solidFill>
                <a:latin typeface="Calibri" panose="020F0502020204030204" pitchFamily="34" charset="0"/>
                <a:cs typeface="Calibri" panose="020F0502020204030204" pitchFamily="34" charset="0"/>
              </a:rPr>
              <a:t>  public static int </a:t>
            </a:r>
            <a:r>
              <a:rPr lang="en-US" sz="1800" err="1">
                <a:solidFill>
                  <a:schemeClr val="bg1"/>
                </a:solidFill>
                <a:latin typeface="Calibri" panose="020F0502020204030204" pitchFamily="34" charset="0"/>
                <a:cs typeface="Calibri" panose="020F0502020204030204" pitchFamily="34" charset="0"/>
              </a:rPr>
              <a:t>getUsers</a:t>
            </a:r>
            <a:r>
              <a:rPr lang="en-US" sz="1800">
                <a:solidFill>
                  <a:schemeClr val="bg1"/>
                </a:solidFill>
                <a:latin typeface="Calibri" panose="020F0502020204030204" pitchFamily="34" charset="0"/>
                <a:cs typeface="Calibri" panose="020F0502020204030204" pitchFamily="34" charset="0"/>
              </a:rPr>
              <a:t>(){</a:t>
            </a:r>
            <a:endParaRPr sz="1800">
              <a:solidFill>
                <a:schemeClr val="bg1"/>
              </a:solidFill>
              <a:latin typeface="Calibri" panose="020F0502020204030204" pitchFamily="34" charset="0"/>
              <a:cs typeface="Calibri" panose="020F0502020204030204" pitchFamily="34" charset="0"/>
            </a:endParaRPr>
          </a:p>
          <a:p>
            <a:pPr marL="0" lvl="0" indent="0" rtl="0">
              <a:spcBef>
                <a:spcPts val="0"/>
              </a:spcBef>
              <a:spcAft>
                <a:spcPts val="0"/>
              </a:spcAft>
              <a:buNone/>
            </a:pPr>
            <a:r>
              <a:rPr lang="en-US" sz="1800">
                <a:solidFill>
                  <a:schemeClr val="bg1"/>
                </a:solidFill>
                <a:latin typeface="Calibri" panose="020F0502020204030204" pitchFamily="34" charset="0"/>
                <a:cs typeface="Calibri" panose="020F0502020204030204" pitchFamily="34" charset="0"/>
              </a:rPr>
              <a:t>         return users;</a:t>
            </a:r>
            <a:endParaRPr sz="1800">
              <a:solidFill>
                <a:schemeClr val="bg1"/>
              </a:solidFill>
              <a:latin typeface="Calibri" panose="020F0502020204030204" pitchFamily="34" charset="0"/>
              <a:cs typeface="Calibri" panose="020F0502020204030204" pitchFamily="34" charset="0"/>
            </a:endParaRPr>
          </a:p>
          <a:p>
            <a:pPr marL="0" lvl="0" indent="0" rtl="0">
              <a:spcBef>
                <a:spcPts val="0"/>
              </a:spcBef>
              <a:spcAft>
                <a:spcPts val="0"/>
              </a:spcAft>
              <a:buNone/>
            </a:pPr>
            <a:r>
              <a:rPr lang="en-US" sz="1800">
                <a:solidFill>
                  <a:schemeClr val="bg1"/>
                </a:solidFill>
                <a:latin typeface="Calibri" panose="020F0502020204030204" pitchFamily="34" charset="0"/>
                <a:cs typeface="Calibri" panose="020F0502020204030204" pitchFamily="34" charset="0"/>
              </a:rPr>
              <a:t>   }</a:t>
            </a:r>
            <a:endParaRPr sz="1800">
              <a:solidFill>
                <a:schemeClr val="bg1"/>
              </a:solidFill>
              <a:latin typeface="Calibri" panose="020F0502020204030204" pitchFamily="34" charset="0"/>
              <a:cs typeface="Calibri" panose="020F0502020204030204" pitchFamily="34" charset="0"/>
            </a:endParaRPr>
          </a:p>
          <a:p>
            <a:pPr marL="0" lvl="0" indent="0" rtl="0">
              <a:spcBef>
                <a:spcPts val="0"/>
              </a:spcBef>
              <a:spcAft>
                <a:spcPts val="0"/>
              </a:spcAft>
              <a:buNone/>
            </a:pPr>
            <a:r>
              <a:rPr lang="en-US" sz="1800">
                <a:solidFill>
                  <a:schemeClr val="bg1"/>
                </a:solidFill>
                <a:latin typeface="Calibri" panose="020F0502020204030204" pitchFamily="34" charset="0"/>
                <a:cs typeface="Calibri" panose="020F0502020204030204" pitchFamily="34" charset="0"/>
              </a:rPr>
              <a:t>}</a:t>
            </a:r>
            <a:endParaRPr sz="1800">
              <a:solidFill>
                <a:schemeClr val="bg1"/>
              </a:solidFill>
              <a:latin typeface="Calibri" panose="020F0502020204030204" pitchFamily="34" charset="0"/>
              <a:cs typeface="Calibri" panose="020F0502020204030204" pitchFamily="34" charset="0"/>
            </a:endParaRPr>
          </a:p>
          <a:p>
            <a:pPr marL="0" lvl="0" indent="0" rtl="0">
              <a:spcBef>
                <a:spcPts val="0"/>
              </a:spcBef>
              <a:spcAft>
                <a:spcPts val="0"/>
              </a:spcAft>
              <a:buNone/>
            </a:pPr>
            <a:endParaRPr sz="1800">
              <a:solidFill>
                <a:schemeClr val="bg1"/>
              </a:solidFill>
              <a:latin typeface="Calibri" panose="020F0502020204030204" pitchFamily="34" charset="0"/>
              <a:cs typeface="Calibri" panose="020F0502020204030204" pitchFamily="34" charset="0"/>
            </a:endParaRPr>
          </a:p>
          <a:p>
            <a:pPr marL="0" lvl="0" indent="0" rtl="0">
              <a:spcBef>
                <a:spcPts val="0"/>
              </a:spcBef>
              <a:spcAft>
                <a:spcPts val="0"/>
              </a:spcAft>
              <a:buNone/>
            </a:pPr>
            <a:endParaRPr sz="1800">
              <a:solidFill>
                <a:schemeClr val="bg1"/>
              </a:solidFill>
              <a:latin typeface="Calibri" panose="020F0502020204030204" pitchFamily="34" charset="0"/>
              <a:cs typeface="Calibri" panose="020F0502020204030204" pitchFamily="34" charset="0"/>
            </a:endParaRPr>
          </a:p>
        </p:txBody>
      </p:sp>
    </p:spTree>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5">
            <a:extLst>
              <a:ext uri="{FF2B5EF4-FFF2-40B4-BE49-F238E27FC236}">
                <a16:creationId xmlns:a16="http://schemas.microsoft.com/office/drawing/2014/main" id="{2E52D586-18D4-49B3-9E32-635A105D57F0}"/>
              </a:ext>
            </a:extLst>
          </p:cNvPr>
          <p:cNvSpPr txBox="1">
            <a:spLocks noChangeArrowheads="1"/>
          </p:cNvSpPr>
          <p:nvPr/>
        </p:nvSpPr>
        <p:spPr bwMode="auto">
          <a:xfrm>
            <a:off x="788987" y="533400"/>
            <a:ext cx="7566025"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a:spcBef>
                <a:spcPct val="0"/>
              </a:spcBef>
              <a:buNone/>
            </a:pPr>
            <a:r>
              <a:rPr lang="en-US" altLang="en-US" sz="4000" u="sng" dirty="0">
                <a:solidFill>
                  <a:schemeClr val="bg1"/>
                </a:solidFill>
                <a:latin typeface="Arial Black"/>
                <a:cs typeface="Arial"/>
              </a:rPr>
              <a:t>CLASSES FOR $400</a:t>
            </a:r>
          </a:p>
        </p:txBody>
      </p:sp>
      <p:cxnSp>
        <p:nvCxnSpPr>
          <p:cNvPr id="6" name="Straight Arrow Connector 5">
            <a:extLst>
              <a:ext uri="{FF2B5EF4-FFF2-40B4-BE49-F238E27FC236}">
                <a16:creationId xmlns:a16="http://schemas.microsoft.com/office/drawing/2014/main" id="{9DB8AA28-9934-49CD-B27A-9D2CD38DBBDD}"/>
              </a:ext>
            </a:extLst>
          </p:cNvPr>
          <p:cNvCxnSpPr/>
          <p:nvPr/>
        </p:nvCxnSpPr>
        <p:spPr bwMode="auto">
          <a:xfrm>
            <a:off x="3511490" y="1294502"/>
            <a:ext cx="30193" cy="4002656"/>
          </a:xfrm>
          <a:prstGeom prst="straightConnector1">
            <a:avLst/>
          </a:prstGeom>
          <a:solidFill>
            <a:schemeClr val="accent1"/>
          </a:solidFill>
          <a:ln w="12700" cap="flat" cmpd="sng" algn="ctr">
            <a:solidFill>
              <a:schemeClr val="bg1">
                <a:lumMod val="95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 name="Shape 531">
            <a:extLst>
              <a:ext uri="{FF2B5EF4-FFF2-40B4-BE49-F238E27FC236}">
                <a16:creationId xmlns:a16="http://schemas.microsoft.com/office/drawing/2014/main" id="{481D5D09-2703-4491-285F-FB3A4AFBFCDF}"/>
              </a:ext>
            </a:extLst>
          </p:cNvPr>
          <p:cNvSpPr txBox="1"/>
          <p:nvPr/>
        </p:nvSpPr>
        <p:spPr>
          <a:xfrm>
            <a:off x="533400" y="1546821"/>
            <a:ext cx="8153400" cy="4025115"/>
          </a:xfrm>
          <a:prstGeom prst="rect">
            <a:avLst/>
          </a:prstGeom>
          <a:noFill/>
          <a:ln>
            <a:noFill/>
          </a:ln>
        </p:spPr>
        <p:txBody>
          <a:bodyPr spcFirstLastPara="1" wrap="square" lIns="91425" tIns="45700" rIns="91425" bIns="45700" numCol="2" anchor="t" anchorCtr="0">
            <a:noAutofit/>
          </a:bodyPr>
          <a:lstStyle/>
          <a:p>
            <a:pPr>
              <a:buClr>
                <a:schemeClr val="dk1"/>
              </a:buClr>
              <a:buSzPts val="1100"/>
            </a:pPr>
            <a:r>
              <a:rPr lang="en-US" sz="1500" b="1">
                <a:solidFill>
                  <a:schemeClr val="bg1"/>
                </a:solidFill>
                <a:latin typeface="Calibri" panose="020F0502020204030204" pitchFamily="34" charset="0"/>
                <a:cs typeface="Calibri" panose="020F0502020204030204" pitchFamily="34" charset="0"/>
              </a:rPr>
              <a:t>What is the constructor for this class?</a:t>
            </a:r>
          </a:p>
          <a:p>
            <a:pPr>
              <a:buSzPts val="1100"/>
            </a:pPr>
            <a:endParaRPr lang="en-US" sz="1500">
              <a:solidFill>
                <a:schemeClr val="bg1"/>
              </a:solidFill>
              <a:latin typeface="Calibri" panose="020F0502020204030204" pitchFamily="34" charset="0"/>
              <a:cs typeface="Calibri" panose="020F0502020204030204" pitchFamily="34" charset="0"/>
            </a:endParaRPr>
          </a:p>
          <a:p>
            <a:pPr marL="0" lvl="0" indent="0">
              <a:spcBef>
                <a:spcPts val="0"/>
              </a:spcBef>
              <a:spcAft>
                <a:spcPts val="0"/>
              </a:spcAft>
              <a:buSzPts val="1100"/>
              <a:buFont typeface="Arial"/>
              <a:buNone/>
            </a:pPr>
            <a:r>
              <a:rPr lang="en-US" sz="1500">
                <a:solidFill>
                  <a:schemeClr val="bg1"/>
                </a:solidFill>
                <a:latin typeface="Calibri" panose="020F0502020204030204" pitchFamily="34" charset="0"/>
                <a:cs typeface="Calibri" panose="020F0502020204030204" pitchFamily="34" charset="0"/>
              </a:rPr>
              <a:t>public class Fruit {</a:t>
            </a:r>
            <a:endParaRPr sz="1500">
              <a:solidFill>
                <a:schemeClr val="bg1"/>
              </a:solidFill>
              <a:latin typeface="Calibri" panose="020F0502020204030204" pitchFamily="34" charset="0"/>
              <a:cs typeface="Calibri" panose="020F0502020204030204" pitchFamily="34" charset="0"/>
            </a:endParaRPr>
          </a:p>
          <a:p>
            <a:pPr marL="0" lvl="0" indent="0" rtl="0">
              <a:spcBef>
                <a:spcPts val="0"/>
              </a:spcBef>
              <a:spcAft>
                <a:spcPts val="0"/>
              </a:spcAft>
              <a:buClr>
                <a:schemeClr val="dk1"/>
              </a:buClr>
              <a:buSzPts val="1100"/>
              <a:buFont typeface="Arial"/>
              <a:buNone/>
            </a:pPr>
            <a:r>
              <a:rPr lang="en-US" sz="1500">
                <a:solidFill>
                  <a:schemeClr val="bg1"/>
                </a:solidFill>
                <a:latin typeface="Calibri" panose="020F0502020204030204" pitchFamily="34" charset="0"/>
                <a:cs typeface="Calibri" panose="020F0502020204030204" pitchFamily="34" charset="0"/>
              </a:rPr>
              <a:t>    private </a:t>
            </a:r>
            <a:r>
              <a:rPr lang="en-US" sz="1500" err="1">
                <a:solidFill>
                  <a:schemeClr val="bg1"/>
                </a:solidFill>
                <a:latin typeface="Calibri" panose="020F0502020204030204" pitchFamily="34" charset="0"/>
                <a:cs typeface="Calibri" panose="020F0502020204030204" pitchFamily="34" charset="0"/>
              </a:rPr>
              <a:t>boolean</a:t>
            </a:r>
            <a:r>
              <a:rPr lang="en-US" sz="1500">
                <a:solidFill>
                  <a:schemeClr val="bg1"/>
                </a:solidFill>
                <a:latin typeface="Calibri" panose="020F0502020204030204" pitchFamily="34" charset="0"/>
                <a:cs typeface="Calibri" panose="020F0502020204030204" pitchFamily="34" charset="0"/>
              </a:rPr>
              <a:t> yummy;</a:t>
            </a:r>
            <a:endParaRPr sz="1500">
              <a:solidFill>
                <a:schemeClr val="bg1"/>
              </a:solidFill>
              <a:latin typeface="Calibri" panose="020F0502020204030204" pitchFamily="34" charset="0"/>
              <a:cs typeface="Calibri" panose="020F0502020204030204" pitchFamily="34" charset="0"/>
            </a:endParaRPr>
          </a:p>
          <a:p>
            <a:pPr marL="0" lvl="0" indent="0" rtl="0">
              <a:spcBef>
                <a:spcPts val="0"/>
              </a:spcBef>
              <a:spcAft>
                <a:spcPts val="0"/>
              </a:spcAft>
              <a:buClr>
                <a:schemeClr val="dk1"/>
              </a:buClr>
              <a:buSzPts val="1100"/>
              <a:buFont typeface="Arial"/>
              <a:buNone/>
            </a:pPr>
            <a:r>
              <a:rPr lang="en-US" sz="1500">
                <a:solidFill>
                  <a:schemeClr val="bg1"/>
                </a:solidFill>
                <a:latin typeface="Calibri" panose="020F0502020204030204" pitchFamily="34" charset="0"/>
                <a:cs typeface="Calibri" panose="020F0502020204030204" pitchFamily="34" charset="0"/>
              </a:rPr>
              <a:t>    public final String color;</a:t>
            </a:r>
            <a:endParaRPr sz="1500">
              <a:solidFill>
                <a:schemeClr val="bg1"/>
              </a:solidFill>
              <a:latin typeface="Calibri" panose="020F0502020204030204" pitchFamily="34" charset="0"/>
              <a:cs typeface="Calibri" panose="020F0502020204030204" pitchFamily="34" charset="0"/>
            </a:endParaRPr>
          </a:p>
          <a:p>
            <a:pPr marL="0" lvl="0" indent="0" rtl="0">
              <a:spcBef>
                <a:spcPts val="0"/>
              </a:spcBef>
              <a:spcAft>
                <a:spcPts val="0"/>
              </a:spcAft>
              <a:buClr>
                <a:schemeClr val="dk1"/>
              </a:buClr>
              <a:buSzPts val="1100"/>
              <a:buFont typeface="Arial"/>
              <a:buNone/>
            </a:pPr>
            <a:r>
              <a:rPr lang="en-US" sz="1500">
                <a:solidFill>
                  <a:schemeClr val="bg1"/>
                </a:solidFill>
                <a:latin typeface="Calibri" panose="020F0502020204030204" pitchFamily="34" charset="0"/>
                <a:cs typeface="Calibri" panose="020F0502020204030204" pitchFamily="34" charset="0"/>
              </a:rPr>
              <a:t>    ....</a:t>
            </a:r>
            <a:endParaRPr sz="1500">
              <a:solidFill>
                <a:schemeClr val="bg1"/>
              </a:solidFill>
              <a:latin typeface="Calibri" panose="020F0502020204030204" pitchFamily="34" charset="0"/>
              <a:cs typeface="Calibri" panose="020F0502020204030204" pitchFamily="34" charset="0"/>
            </a:endParaRPr>
          </a:p>
          <a:p>
            <a:pPr marL="0" lvl="0" indent="0" rtl="0">
              <a:spcBef>
                <a:spcPts val="0"/>
              </a:spcBef>
              <a:spcAft>
                <a:spcPts val="0"/>
              </a:spcAft>
              <a:buClr>
                <a:schemeClr val="dk1"/>
              </a:buClr>
              <a:buSzPts val="1100"/>
              <a:buFont typeface="Arial"/>
              <a:buNone/>
            </a:pPr>
            <a:r>
              <a:rPr lang="en-US" sz="1500">
                <a:solidFill>
                  <a:schemeClr val="bg1"/>
                </a:solidFill>
                <a:latin typeface="Calibri" panose="020F0502020204030204" pitchFamily="34" charset="0"/>
                <a:cs typeface="Calibri" panose="020F0502020204030204" pitchFamily="34" charset="0"/>
              </a:rPr>
              <a:t>}</a:t>
            </a:r>
          </a:p>
          <a:p>
            <a:pPr marL="0" lvl="0" indent="0" rtl="0">
              <a:spcBef>
                <a:spcPts val="0"/>
              </a:spcBef>
              <a:spcAft>
                <a:spcPts val="0"/>
              </a:spcAft>
              <a:buClr>
                <a:schemeClr val="dk1"/>
              </a:buClr>
              <a:buSzPts val="1100"/>
              <a:buFont typeface="Arial"/>
              <a:buNone/>
            </a:pPr>
            <a:endParaRPr sz="1500">
              <a:solidFill>
                <a:schemeClr val="bg1"/>
              </a:solidFill>
              <a:latin typeface="Calibri" panose="020F0502020204030204" pitchFamily="34" charset="0"/>
              <a:cs typeface="Calibri" panose="020F0502020204030204" pitchFamily="34" charset="0"/>
            </a:endParaRPr>
          </a:p>
          <a:p>
            <a:pPr lvl="0">
              <a:spcBef>
                <a:spcPts val="0"/>
              </a:spcBef>
              <a:spcAft>
                <a:spcPts val="0"/>
              </a:spcAft>
              <a:buClr>
                <a:schemeClr val="dk1"/>
              </a:buClr>
              <a:buSzPts val="1100"/>
            </a:pPr>
            <a:r>
              <a:rPr lang="en-US" sz="1500">
                <a:solidFill>
                  <a:schemeClr val="bg1"/>
                </a:solidFill>
                <a:latin typeface="Calibri" panose="020F0502020204030204" pitchFamily="34" charset="0"/>
                <a:cs typeface="Calibri" panose="020F0502020204030204" pitchFamily="34" charset="0"/>
              </a:rPr>
              <a:t>A) public Fruit( String color, </a:t>
            </a:r>
            <a:r>
              <a:rPr lang="en-US" sz="1500" err="1">
                <a:solidFill>
                  <a:schemeClr val="bg1"/>
                </a:solidFill>
                <a:latin typeface="Calibri" panose="020F0502020204030204" pitchFamily="34" charset="0"/>
                <a:cs typeface="Calibri" panose="020F0502020204030204" pitchFamily="34" charset="0"/>
              </a:rPr>
              <a:t>boolean</a:t>
            </a:r>
            <a:r>
              <a:rPr lang="en-US" sz="1500">
                <a:solidFill>
                  <a:schemeClr val="bg1"/>
                </a:solidFill>
                <a:latin typeface="Calibri" panose="020F0502020204030204" pitchFamily="34" charset="0"/>
                <a:cs typeface="Calibri" panose="020F0502020204030204" pitchFamily="34" charset="0"/>
              </a:rPr>
              <a:t> yummy ) {</a:t>
            </a:r>
          </a:p>
          <a:p>
            <a:pPr>
              <a:spcBef>
                <a:spcPts val="0"/>
              </a:spcBef>
              <a:spcAft>
                <a:spcPts val="0"/>
              </a:spcAft>
              <a:buClr>
                <a:schemeClr val="dk1"/>
              </a:buClr>
              <a:buSzPts val="1100"/>
            </a:pPr>
            <a:r>
              <a:rPr lang="en-US" sz="1500">
                <a:solidFill>
                  <a:schemeClr val="bg1"/>
                </a:solidFill>
                <a:latin typeface="Calibri"/>
                <a:cs typeface="Calibri"/>
              </a:rPr>
              <a:t>         yummy = </a:t>
            </a:r>
            <a:r>
              <a:rPr lang="en-US" sz="1500" err="1">
                <a:solidFill>
                  <a:schemeClr val="bg1"/>
                </a:solidFill>
                <a:latin typeface="Calibri"/>
                <a:cs typeface="Calibri"/>
              </a:rPr>
              <a:t>this.yummy</a:t>
            </a:r>
            <a:r>
              <a:rPr lang="en-US" sz="1500">
                <a:solidFill>
                  <a:schemeClr val="bg1"/>
                </a:solidFill>
                <a:latin typeface="Calibri"/>
                <a:cs typeface="Calibri"/>
              </a:rPr>
              <a:t>;</a:t>
            </a:r>
          </a:p>
          <a:p>
            <a:pPr lvl="0">
              <a:spcBef>
                <a:spcPts val="0"/>
              </a:spcBef>
              <a:spcAft>
                <a:spcPts val="0"/>
              </a:spcAft>
              <a:buClr>
                <a:schemeClr val="dk1"/>
              </a:buClr>
              <a:buSzPts val="1100"/>
            </a:pPr>
            <a:r>
              <a:rPr lang="en-US" sz="1500">
                <a:solidFill>
                  <a:schemeClr val="bg1"/>
                </a:solidFill>
                <a:latin typeface="Calibri" panose="020F0502020204030204" pitchFamily="34" charset="0"/>
                <a:cs typeface="Calibri" panose="020F0502020204030204" pitchFamily="34" charset="0"/>
              </a:rPr>
              <a:t>         color = color;</a:t>
            </a:r>
          </a:p>
          <a:p>
            <a:pPr lvl="0">
              <a:spcBef>
                <a:spcPts val="0"/>
              </a:spcBef>
              <a:spcAft>
                <a:spcPts val="0"/>
              </a:spcAft>
              <a:buClr>
                <a:schemeClr val="dk1"/>
              </a:buClr>
              <a:buSzPts val="1100"/>
            </a:pPr>
            <a:r>
              <a:rPr lang="en-US" sz="1500">
                <a:solidFill>
                  <a:schemeClr val="bg1"/>
                </a:solidFill>
                <a:latin typeface="Calibri" panose="020F0502020204030204" pitchFamily="34" charset="0"/>
                <a:cs typeface="Calibri" panose="020F0502020204030204" pitchFamily="34" charset="0"/>
              </a:rPr>
              <a:t>   }</a:t>
            </a:r>
          </a:p>
          <a:p>
            <a:pPr lvl="0">
              <a:spcBef>
                <a:spcPts val="0"/>
              </a:spcBef>
              <a:spcAft>
                <a:spcPts val="0"/>
              </a:spcAft>
              <a:buClr>
                <a:schemeClr val="dk1"/>
              </a:buClr>
              <a:buSzPts val="1100"/>
            </a:pPr>
            <a:r>
              <a:rPr lang="en-US" sz="1500">
                <a:solidFill>
                  <a:schemeClr val="bg1"/>
                </a:solidFill>
                <a:latin typeface="Calibri"/>
                <a:cs typeface="Calibri"/>
              </a:rPr>
              <a:t>B) public Fruit( String color, </a:t>
            </a:r>
            <a:r>
              <a:rPr lang="en-US" sz="1500" err="1">
                <a:solidFill>
                  <a:schemeClr val="bg1"/>
                </a:solidFill>
                <a:latin typeface="Calibri"/>
                <a:cs typeface="Calibri"/>
              </a:rPr>
              <a:t>boolean</a:t>
            </a:r>
            <a:r>
              <a:rPr lang="en-US" sz="1500">
                <a:solidFill>
                  <a:schemeClr val="bg1"/>
                </a:solidFill>
                <a:latin typeface="Calibri"/>
                <a:cs typeface="Calibri"/>
              </a:rPr>
              <a:t> yummy ) {</a:t>
            </a:r>
          </a:p>
          <a:p>
            <a:pPr>
              <a:spcBef>
                <a:spcPts val="0"/>
              </a:spcBef>
              <a:spcAft>
                <a:spcPts val="0"/>
              </a:spcAft>
              <a:buClr>
                <a:schemeClr val="dk1"/>
              </a:buClr>
              <a:buSzPts val="1100"/>
            </a:pPr>
            <a:r>
              <a:rPr lang="en-US" sz="1500">
                <a:solidFill>
                  <a:schemeClr val="bg1"/>
                </a:solidFill>
                <a:latin typeface="Calibri"/>
                <a:cs typeface="Calibri"/>
              </a:rPr>
              <a:t>         </a:t>
            </a:r>
            <a:r>
              <a:rPr lang="en-US" sz="1500" err="1">
                <a:solidFill>
                  <a:schemeClr val="bg1"/>
                </a:solidFill>
                <a:latin typeface="Calibri"/>
                <a:cs typeface="Calibri"/>
              </a:rPr>
              <a:t>this.yummy</a:t>
            </a:r>
            <a:r>
              <a:rPr lang="en-US" sz="1500">
                <a:solidFill>
                  <a:schemeClr val="bg1"/>
                </a:solidFill>
                <a:latin typeface="Calibri"/>
                <a:cs typeface="Calibri"/>
              </a:rPr>
              <a:t> = yummy;</a:t>
            </a:r>
          </a:p>
          <a:p>
            <a:pPr>
              <a:spcBef>
                <a:spcPts val="0"/>
              </a:spcBef>
              <a:spcAft>
                <a:spcPts val="0"/>
              </a:spcAft>
              <a:buClr>
                <a:schemeClr val="dk1"/>
              </a:buClr>
              <a:buSzPts val="1100"/>
            </a:pPr>
            <a:r>
              <a:rPr lang="en-US" sz="1500">
                <a:solidFill>
                  <a:schemeClr val="bg1"/>
                </a:solidFill>
                <a:latin typeface="Calibri"/>
                <a:cs typeface="Calibri"/>
              </a:rPr>
              <a:t>         </a:t>
            </a:r>
            <a:r>
              <a:rPr lang="en-US" sz="1500" err="1">
                <a:solidFill>
                  <a:schemeClr val="bg1"/>
                </a:solidFill>
                <a:latin typeface="Calibri"/>
                <a:cs typeface="Calibri"/>
              </a:rPr>
              <a:t>this.color</a:t>
            </a:r>
            <a:r>
              <a:rPr lang="en-US" sz="1500">
                <a:solidFill>
                  <a:schemeClr val="bg1"/>
                </a:solidFill>
                <a:latin typeface="Calibri"/>
                <a:cs typeface="Calibri"/>
              </a:rPr>
              <a:t> = color;</a:t>
            </a:r>
          </a:p>
          <a:p>
            <a:pPr lvl="0">
              <a:spcBef>
                <a:spcPts val="0"/>
              </a:spcBef>
              <a:spcAft>
                <a:spcPts val="0"/>
              </a:spcAft>
              <a:buClr>
                <a:schemeClr val="dk1"/>
              </a:buClr>
              <a:buSzPts val="1100"/>
            </a:pPr>
            <a:r>
              <a:rPr lang="en-US" sz="1500">
                <a:solidFill>
                  <a:schemeClr val="bg1"/>
                </a:solidFill>
                <a:latin typeface="Calibri" panose="020F0502020204030204" pitchFamily="34" charset="0"/>
                <a:cs typeface="Calibri" panose="020F0502020204030204" pitchFamily="34" charset="0"/>
              </a:rPr>
              <a:t>}</a:t>
            </a:r>
          </a:p>
          <a:p>
            <a:pPr lvl="0">
              <a:spcBef>
                <a:spcPts val="0"/>
              </a:spcBef>
              <a:spcAft>
                <a:spcPts val="0"/>
              </a:spcAft>
              <a:buClr>
                <a:schemeClr val="dk1"/>
              </a:buClr>
              <a:buSzPts val="1100"/>
            </a:pPr>
            <a:endParaRPr lang="en-US" sz="1500">
              <a:solidFill>
                <a:schemeClr val="bg1"/>
              </a:solidFill>
              <a:latin typeface="Calibri" panose="020F0502020204030204" pitchFamily="34" charset="0"/>
              <a:cs typeface="Calibri" panose="020F0502020204030204" pitchFamily="34" charset="0"/>
            </a:endParaRPr>
          </a:p>
          <a:p>
            <a:pPr lvl="0">
              <a:spcBef>
                <a:spcPts val="0"/>
              </a:spcBef>
              <a:spcAft>
                <a:spcPts val="0"/>
              </a:spcAft>
              <a:buClr>
                <a:schemeClr val="dk1"/>
              </a:buClr>
              <a:buSzPts val="1100"/>
            </a:pPr>
            <a:r>
              <a:rPr lang="en-US" sz="1500">
                <a:solidFill>
                  <a:schemeClr val="bg1"/>
                </a:solidFill>
                <a:latin typeface="Calibri"/>
                <a:cs typeface="Calibri"/>
              </a:rPr>
              <a:t>C. public Fruit( String color, </a:t>
            </a:r>
            <a:r>
              <a:rPr lang="en-US" sz="1500" err="1">
                <a:solidFill>
                  <a:schemeClr val="bg1"/>
                </a:solidFill>
                <a:latin typeface="Calibri"/>
                <a:cs typeface="Calibri"/>
              </a:rPr>
              <a:t>boolean</a:t>
            </a:r>
            <a:r>
              <a:rPr lang="en-US" sz="1500">
                <a:solidFill>
                  <a:schemeClr val="bg1"/>
                </a:solidFill>
                <a:latin typeface="Calibri"/>
                <a:cs typeface="Calibri"/>
              </a:rPr>
              <a:t> </a:t>
            </a:r>
            <a:r>
              <a:rPr lang="en-US" sz="1500" err="1">
                <a:solidFill>
                  <a:schemeClr val="bg1"/>
                </a:solidFill>
                <a:latin typeface="Calibri"/>
                <a:cs typeface="Calibri"/>
              </a:rPr>
              <a:t>amYummy</a:t>
            </a:r>
            <a:r>
              <a:rPr lang="en-US" sz="1500">
                <a:solidFill>
                  <a:schemeClr val="bg1"/>
                </a:solidFill>
                <a:latin typeface="Calibri"/>
                <a:cs typeface="Calibri"/>
              </a:rPr>
              <a:t> ) {</a:t>
            </a:r>
          </a:p>
          <a:p>
            <a:pPr>
              <a:spcBef>
                <a:spcPts val="0"/>
              </a:spcBef>
              <a:spcAft>
                <a:spcPts val="0"/>
              </a:spcAft>
              <a:buClr>
                <a:schemeClr val="dk1"/>
              </a:buClr>
              <a:buSzPts val="1100"/>
            </a:pPr>
            <a:r>
              <a:rPr lang="en-US" sz="1500">
                <a:solidFill>
                  <a:schemeClr val="bg1"/>
                </a:solidFill>
                <a:latin typeface="Calibri"/>
                <a:cs typeface="Calibri"/>
              </a:rPr>
              <a:t>         </a:t>
            </a:r>
            <a:r>
              <a:rPr lang="en-US" sz="1500" err="1">
                <a:solidFill>
                  <a:schemeClr val="bg1"/>
                </a:solidFill>
                <a:latin typeface="Calibri"/>
                <a:cs typeface="Calibri"/>
              </a:rPr>
              <a:t>amYummy</a:t>
            </a:r>
            <a:r>
              <a:rPr lang="en-US" sz="1500">
                <a:solidFill>
                  <a:schemeClr val="bg1"/>
                </a:solidFill>
                <a:latin typeface="Calibri"/>
                <a:cs typeface="Calibri"/>
              </a:rPr>
              <a:t> = </a:t>
            </a:r>
            <a:r>
              <a:rPr lang="en-US" sz="1500" err="1">
                <a:solidFill>
                  <a:schemeClr val="bg1"/>
                </a:solidFill>
                <a:latin typeface="Calibri"/>
                <a:cs typeface="Calibri"/>
              </a:rPr>
              <a:t>this.amYummy</a:t>
            </a:r>
            <a:r>
              <a:rPr lang="en-US" sz="1500">
                <a:solidFill>
                  <a:schemeClr val="bg1"/>
                </a:solidFill>
                <a:latin typeface="Calibri"/>
                <a:cs typeface="Calibri"/>
              </a:rPr>
              <a:t>;</a:t>
            </a:r>
          </a:p>
          <a:p>
            <a:pPr>
              <a:spcBef>
                <a:spcPts val="0"/>
              </a:spcBef>
              <a:spcAft>
                <a:spcPts val="0"/>
              </a:spcAft>
              <a:buClr>
                <a:schemeClr val="dk1"/>
              </a:buClr>
              <a:buSzPts val="1100"/>
            </a:pPr>
            <a:r>
              <a:rPr lang="en-US" sz="1500">
                <a:solidFill>
                  <a:schemeClr val="bg1"/>
                </a:solidFill>
                <a:latin typeface="Calibri"/>
                <a:cs typeface="Calibri"/>
              </a:rPr>
              <a:t>         color = </a:t>
            </a:r>
            <a:r>
              <a:rPr lang="en-US" sz="1500" err="1">
                <a:solidFill>
                  <a:schemeClr val="bg1"/>
                </a:solidFill>
                <a:latin typeface="Calibri"/>
                <a:cs typeface="Calibri"/>
              </a:rPr>
              <a:t>this.color</a:t>
            </a:r>
            <a:r>
              <a:rPr lang="en-US" sz="1500">
                <a:solidFill>
                  <a:schemeClr val="bg1"/>
                </a:solidFill>
                <a:latin typeface="Calibri"/>
                <a:cs typeface="Calibri"/>
              </a:rPr>
              <a:t>;</a:t>
            </a:r>
          </a:p>
          <a:p>
            <a:pPr lvl="0">
              <a:spcBef>
                <a:spcPts val="0"/>
              </a:spcBef>
              <a:spcAft>
                <a:spcPts val="0"/>
              </a:spcAft>
              <a:buClr>
                <a:schemeClr val="dk1"/>
              </a:buClr>
              <a:buSzPts val="1100"/>
            </a:pPr>
            <a:r>
              <a:rPr lang="en-US" sz="1500">
                <a:solidFill>
                  <a:schemeClr val="bg1"/>
                </a:solidFill>
                <a:latin typeface="Calibri" panose="020F0502020204030204" pitchFamily="34" charset="0"/>
                <a:cs typeface="Calibri" panose="020F0502020204030204" pitchFamily="34" charset="0"/>
              </a:rPr>
              <a:t>}</a:t>
            </a:r>
          </a:p>
          <a:p>
            <a:pPr lvl="0">
              <a:spcBef>
                <a:spcPts val="0"/>
              </a:spcBef>
              <a:spcAft>
                <a:spcPts val="0"/>
              </a:spcAft>
              <a:buClr>
                <a:schemeClr val="dk1"/>
              </a:buClr>
              <a:buSzPts val="1100"/>
            </a:pPr>
            <a:r>
              <a:rPr lang="en-US" sz="1500">
                <a:solidFill>
                  <a:schemeClr val="bg1"/>
                </a:solidFill>
                <a:latin typeface="Calibri"/>
                <a:cs typeface="Calibri"/>
              </a:rPr>
              <a:t>D) public void Fruit( String color, </a:t>
            </a:r>
            <a:r>
              <a:rPr lang="en-US" sz="1500" err="1">
                <a:solidFill>
                  <a:schemeClr val="bg1"/>
                </a:solidFill>
                <a:latin typeface="Calibri"/>
                <a:cs typeface="Calibri"/>
              </a:rPr>
              <a:t>boolean</a:t>
            </a:r>
            <a:r>
              <a:rPr lang="en-US" sz="1500">
                <a:solidFill>
                  <a:schemeClr val="bg1"/>
                </a:solidFill>
                <a:latin typeface="Calibri"/>
                <a:cs typeface="Calibri"/>
              </a:rPr>
              <a:t> yummy ) {</a:t>
            </a:r>
          </a:p>
          <a:p>
            <a:pPr>
              <a:spcBef>
                <a:spcPts val="0"/>
              </a:spcBef>
              <a:spcAft>
                <a:spcPts val="0"/>
              </a:spcAft>
              <a:buClr>
                <a:schemeClr val="dk1"/>
              </a:buClr>
              <a:buSzPts val="1100"/>
            </a:pPr>
            <a:r>
              <a:rPr lang="en-US" sz="1500">
                <a:solidFill>
                  <a:schemeClr val="bg1"/>
                </a:solidFill>
                <a:latin typeface="Calibri"/>
                <a:cs typeface="Calibri"/>
              </a:rPr>
              <a:t>         </a:t>
            </a:r>
            <a:r>
              <a:rPr lang="en-US" sz="1500" err="1">
                <a:solidFill>
                  <a:schemeClr val="bg1"/>
                </a:solidFill>
                <a:latin typeface="Calibri"/>
                <a:cs typeface="Calibri"/>
              </a:rPr>
              <a:t>System.out.println</a:t>
            </a:r>
            <a:r>
              <a:rPr lang="en-US" sz="1500">
                <a:solidFill>
                  <a:schemeClr val="bg1"/>
                </a:solidFill>
                <a:latin typeface="Calibri"/>
                <a:cs typeface="Calibri"/>
              </a:rPr>
              <a:t>("Enter color :");</a:t>
            </a:r>
          </a:p>
          <a:p>
            <a:pPr>
              <a:spcBef>
                <a:spcPts val="0"/>
              </a:spcBef>
              <a:spcAft>
                <a:spcPts val="0"/>
              </a:spcAft>
              <a:buClr>
                <a:schemeClr val="dk1"/>
              </a:buClr>
              <a:buSzPts val="1100"/>
            </a:pPr>
            <a:r>
              <a:rPr lang="en-US" sz="1500">
                <a:solidFill>
                  <a:schemeClr val="bg1"/>
                </a:solidFill>
                <a:latin typeface="Calibri"/>
                <a:cs typeface="Calibri"/>
              </a:rPr>
              <a:t>         </a:t>
            </a:r>
            <a:r>
              <a:rPr lang="en-US" sz="1500" err="1">
                <a:solidFill>
                  <a:schemeClr val="bg1"/>
                </a:solidFill>
                <a:latin typeface="Calibri"/>
                <a:cs typeface="Calibri"/>
              </a:rPr>
              <a:t>java.util.Scanner</a:t>
            </a:r>
            <a:r>
              <a:rPr lang="en-US" sz="1500">
                <a:solidFill>
                  <a:schemeClr val="bg1"/>
                </a:solidFill>
                <a:latin typeface="Calibri"/>
                <a:cs typeface="Calibri"/>
              </a:rPr>
              <a:t> stdin = new </a:t>
            </a:r>
            <a:r>
              <a:rPr lang="en-US" sz="1500" err="1">
                <a:solidFill>
                  <a:schemeClr val="bg1"/>
                </a:solidFill>
                <a:latin typeface="Calibri"/>
                <a:cs typeface="Calibri"/>
              </a:rPr>
              <a:t>java.util.Scanner</a:t>
            </a:r>
            <a:r>
              <a:rPr lang="en-US" sz="1500">
                <a:solidFill>
                  <a:schemeClr val="bg1"/>
                </a:solidFill>
                <a:latin typeface="Calibri"/>
                <a:cs typeface="Calibri"/>
              </a:rPr>
              <a:t>(      System.in );</a:t>
            </a:r>
          </a:p>
          <a:p>
            <a:pPr lvl="0">
              <a:spcBef>
                <a:spcPts val="0"/>
              </a:spcBef>
              <a:spcAft>
                <a:spcPts val="0"/>
              </a:spcAft>
              <a:buClr>
                <a:schemeClr val="dk1"/>
              </a:buClr>
              <a:buSzPts val="1100"/>
            </a:pPr>
            <a:r>
              <a:rPr lang="en-US" sz="1500">
                <a:solidFill>
                  <a:schemeClr val="bg1"/>
                </a:solidFill>
                <a:latin typeface="Calibri" panose="020F0502020204030204" pitchFamily="34" charset="0"/>
                <a:cs typeface="Calibri" panose="020F0502020204030204" pitchFamily="34" charset="0"/>
              </a:rPr>
              <a:t>        yummy = true;</a:t>
            </a:r>
          </a:p>
          <a:p>
            <a:pPr>
              <a:spcBef>
                <a:spcPts val="0"/>
              </a:spcBef>
              <a:spcAft>
                <a:spcPts val="0"/>
              </a:spcAft>
              <a:buClr>
                <a:schemeClr val="dk1"/>
              </a:buClr>
              <a:buSzPts val="1100"/>
            </a:pPr>
            <a:r>
              <a:rPr lang="en-US" sz="1500">
                <a:solidFill>
                  <a:schemeClr val="bg1"/>
                </a:solidFill>
                <a:latin typeface="Calibri"/>
                <a:cs typeface="Calibri"/>
              </a:rPr>
              <a:t>        color = </a:t>
            </a:r>
            <a:r>
              <a:rPr lang="en-US" sz="1500" err="1">
                <a:solidFill>
                  <a:schemeClr val="bg1"/>
                </a:solidFill>
                <a:latin typeface="Calibri"/>
                <a:cs typeface="Calibri"/>
              </a:rPr>
              <a:t>stdin.nextLine</a:t>
            </a:r>
            <a:r>
              <a:rPr lang="en-US" sz="1500">
                <a:solidFill>
                  <a:schemeClr val="bg1"/>
                </a:solidFill>
                <a:latin typeface="Calibri"/>
                <a:cs typeface="Calibri"/>
              </a:rPr>
              <a:t>();</a:t>
            </a:r>
          </a:p>
          <a:p>
            <a:pPr lvl="0">
              <a:spcBef>
                <a:spcPts val="0"/>
              </a:spcBef>
              <a:spcAft>
                <a:spcPts val="0"/>
              </a:spcAft>
              <a:buClr>
                <a:schemeClr val="dk1"/>
              </a:buClr>
              <a:buSzPts val="1100"/>
            </a:pPr>
            <a:r>
              <a:rPr lang="en-US" sz="1500">
                <a:solidFill>
                  <a:schemeClr val="bg1"/>
                </a:solidFill>
                <a:latin typeface="Calibri" panose="020F0502020204030204" pitchFamily="34" charset="0"/>
                <a:cs typeface="Calibri" panose="020F0502020204030204" pitchFamily="34" charset="0"/>
              </a:rPr>
              <a:t>}</a:t>
            </a:r>
          </a:p>
          <a:p>
            <a:pPr lvl="0">
              <a:spcBef>
                <a:spcPts val="0"/>
              </a:spcBef>
              <a:spcAft>
                <a:spcPts val="0"/>
              </a:spcAft>
              <a:buClr>
                <a:schemeClr val="dk1"/>
              </a:buClr>
              <a:buSzPts val="1100"/>
            </a:pPr>
            <a:r>
              <a:rPr lang="en-US" sz="1500">
                <a:solidFill>
                  <a:schemeClr val="bg1"/>
                </a:solidFill>
                <a:latin typeface="Calibri"/>
                <a:cs typeface="Calibri"/>
              </a:rPr>
              <a:t>E) public Fruit Fruit(String color, </a:t>
            </a:r>
            <a:r>
              <a:rPr lang="en-US" sz="1500" err="1">
                <a:solidFill>
                  <a:schemeClr val="bg1"/>
                </a:solidFill>
                <a:latin typeface="Calibri"/>
                <a:cs typeface="Calibri"/>
              </a:rPr>
              <a:t>boolean</a:t>
            </a:r>
            <a:r>
              <a:rPr lang="en-US" sz="1500">
                <a:solidFill>
                  <a:schemeClr val="bg1"/>
                </a:solidFill>
                <a:latin typeface="Calibri"/>
                <a:cs typeface="Calibri"/>
              </a:rPr>
              <a:t> yummy ) {</a:t>
            </a:r>
          </a:p>
          <a:p>
            <a:pPr lvl="0">
              <a:spcBef>
                <a:spcPts val="0"/>
              </a:spcBef>
              <a:spcAft>
                <a:spcPts val="0"/>
              </a:spcAft>
              <a:buClr>
                <a:schemeClr val="dk1"/>
              </a:buClr>
              <a:buSzPts val="1100"/>
            </a:pPr>
            <a:r>
              <a:rPr lang="en-US" sz="1500">
                <a:solidFill>
                  <a:schemeClr val="bg1"/>
                </a:solidFill>
                <a:latin typeface="Calibri" panose="020F0502020204030204" pitchFamily="34" charset="0"/>
                <a:cs typeface="Calibri" panose="020F0502020204030204" pitchFamily="34" charset="0"/>
              </a:rPr>
              <a:t>        yummy = this(yummy);</a:t>
            </a:r>
          </a:p>
          <a:p>
            <a:pPr lvl="0">
              <a:spcBef>
                <a:spcPts val="0"/>
              </a:spcBef>
              <a:spcAft>
                <a:spcPts val="0"/>
              </a:spcAft>
              <a:buClr>
                <a:schemeClr val="dk1"/>
              </a:buClr>
              <a:buSzPts val="1100"/>
            </a:pPr>
            <a:r>
              <a:rPr lang="en-US" sz="1500">
                <a:solidFill>
                  <a:schemeClr val="bg1"/>
                </a:solidFill>
                <a:latin typeface="Calibri" panose="020F0502020204030204" pitchFamily="34" charset="0"/>
                <a:cs typeface="Calibri" panose="020F0502020204030204" pitchFamily="34" charset="0"/>
              </a:rPr>
              <a:t>        color = this(color);</a:t>
            </a:r>
          </a:p>
          <a:p>
            <a:pPr lvl="0">
              <a:spcBef>
                <a:spcPts val="0"/>
              </a:spcBef>
              <a:spcAft>
                <a:spcPts val="0"/>
              </a:spcAft>
              <a:buClr>
                <a:schemeClr val="dk1"/>
              </a:buClr>
              <a:buSzPts val="1100"/>
            </a:pPr>
            <a:r>
              <a:rPr lang="en-US" sz="1500">
                <a:solidFill>
                  <a:schemeClr val="bg1"/>
                </a:solidFill>
                <a:latin typeface="Calibri" panose="020F0502020204030204" pitchFamily="34" charset="0"/>
                <a:cs typeface="Calibri" panose="020F0502020204030204" pitchFamily="34" charset="0"/>
              </a:rPr>
              <a:t>        return this;</a:t>
            </a:r>
          </a:p>
          <a:p>
            <a:pPr lvl="0">
              <a:spcBef>
                <a:spcPts val="0"/>
              </a:spcBef>
              <a:spcAft>
                <a:spcPts val="0"/>
              </a:spcAft>
              <a:buClr>
                <a:schemeClr val="dk1"/>
              </a:buClr>
              <a:buSzPts val="1100"/>
            </a:pPr>
            <a:r>
              <a:rPr lang="en-US" sz="1500">
                <a:solidFill>
                  <a:schemeClr val="bg1"/>
                </a:solidFill>
                <a:latin typeface="Calibri" panose="020F0502020204030204" pitchFamily="34" charset="0"/>
                <a:cs typeface="Calibri" panose="020F0502020204030204" pitchFamily="34" charset="0"/>
              </a:rPr>
              <a:t>}</a:t>
            </a:r>
          </a:p>
        </p:txBody>
      </p:sp>
    </p:spTree>
  </p:cSld>
  <p:clrMapOvr>
    <a:masterClrMapping/>
  </p:clrMapOvr>
  <p:transition spd="slow">
    <p:zoom/>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5">
            <a:extLst>
              <a:ext uri="{FF2B5EF4-FFF2-40B4-BE49-F238E27FC236}">
                <a16:creationId xmlns:a16="http://schemas.microsoft.com/office/drawing/2014/main" id="{25897A98-7D7E-4CC9-94BA-CEA29C266FDA}"/>
              </a:ext>
            </a:extLst>
          </p:cNvPr>
          <p:cNvSpPr txBox="1">
            <a:spLocks noChangeArrowheads="1"/>
          </p:cNvSpPr>
          <p:nvPr/>
        </p:nvSpPr>
        <p:spPr bwMode="auto">
          <a:xfrm>
            <a:off x="788987" y="533400"/>
            <a:ext cx="7566025"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a:spcBef>
                <a:spcPct val="0"/>
              </a:spcBef>
              <a:buNone/>
            </a:pPr>
            <a:r>
              <a:rPr lang="en-US" altLang="en-US" sz="4400" u="sng" dirty="0">
                <a:solidFill>
                  <a:schemeClr val="bg1"/>
                </a:solidFill>
                <a:latin typeface="Arial Black"/>
                <a:cs typeface="Arial"/>
              </a:rPr>
              <a:t>CLASSES FOR $400</a:t>
            </a:r>
          </a:p>
        </p:txBody>
      </p:sp>
      <p:cxnSp>
        <p:nvCxnSpPr>
          <p:cNvPr id="4" name="Straight Arrow Connector 3">
            <a:extLst>
              <a:ext uri="{FF2B5EF4-FFF2-40B4-BE49-F238E27FC236}">
                <a16:creationId xmlns:a16="http://schemas.microsoft.com/office/drawing/2014/main" id="{EBEB8D0D-F470-421F-8226-DD127EC533BE}"/>
              </a:ext>
            </a:extLst>
          </p:cNvPr>
          <p:cNvCxnSpPr/>
          <p:nvPr/>
        </p:nvCxnSpPr>
        <p:spPr bwMode="auto">
          <a:xfrm>
            <a:off x="3511490" y="1294502"/>
            <a:ext cx="30193" cy="4002656"/>
          </a:xfrm>
          <a:prstGeom prst="straightConnector1">
            <a:avLst/>
          </a:prstGeom>
          <a:solidFill>
            <a:schemeClr val="accent1"/>
          </a:solidFill>
          <a:ln w="12700" cap="flat" cmpd="sng" algn="ctr">
            <a:solidFill>
              <a:schemeClr val="bg1">
                <a:lumMod val="95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 name="Shape 531">
            <a:extLst>
              <a:ext uri="{FF2B5EF4-FFF2-40B4-BE49-F238E27FC236}">
                <a16:creationId xmlns:a16="http://schemas.microsoft.com/office/drawing/2014/main" id="{20E7E7E6-9DD4-7488-1B49-D42919C21EF1}"/>
              </a:ext>
            </a:extLst>
          </p:cNvPr>
          <p:cNvSpPr txBox="1"/>
          <p:nvPr/>
        </p:nvSpPr>
        <p:spPr>
          <a:xfrm>
            <a:off x="533400" y="1546821"/>
            <a:ext cx="8153400" cy="4025115"/>
          </a:xfrm>
          <a:prstGeom prst="rect">
            <a:avLst/>
          </a:prstGeom>
          <a:noFill/>
          <a:ln>
            <a:noFill/>
          </a:ln>
        </p:spPr>
        <p:txBody>
          <a:bodyPr spcFirstLastPara="1" wrap="square" lIns="91425" tIns="45700" rIns="91425" bIns="45700" numCol="2" anchor="t" anchorCtr="0">
            <a:noAutofit/>
          </a:bodyPr>
          <a:lstStyle/>
          <a:p>
            <a:pPr>
              <a:buClr>
                <a:schemeClr val="dk1"/>
              </a:buClr>
              <a:buSzPts val="1100"/>
            </a:pPr>
            <a:r>
              <a:rPr lang="en-US" sz="1500" b="1">
                <a:solidFill>
                  <a:schemeClr val="bg1"/>
                </a:solidFill>
                <a:latin typeface="Calibri" panose="020F0502020204030204" pitchFamily="34" charset="0"/>
                <a:cs typeface="Calibri" panose="020F0502020204030204" pitchFamily="34" charset="0"/>
              </a:rPr>
              <a:t>What is the constructor for this class?</a:t>
            </a:r>
          </a:p>
          <a:p>
            <a:pPr>
              <a:buSzPts val="1100"/>
            </a:pPr>
            <a:endParaRPr lang="en-US" sz="1500">
              <a:solidFill>
                <a:schemeClr val="bg1"/>
              </a:solidFill>
              <a:latin typeface="Calibri" panose="020F0502020204030204" pitchFamily="34" charset="0"/>
              <a:cs typeface="Calibri" panose="020F0502020204030204" pitchFamily="34" charset="0"/>
            </a:endParaRPr>
          </a:p>
          <a:p>
            <a:pPr marL="0" lvl="0" indent="0">
              <a:spcBef>
                <a:spcPts val="0"/>
              </a:spcBef>
              <a:spcAft>
                <a:spcPts val="0"/>
              </a:spcAft>
              <a:buSzPts val="1100"/>
              <a:buFont typeface="Arial"/>
              <a:buNone/>
            </a:pPr>
            <a:r>
              <a:rPr lang="en-US" sz="1500">
                <a:solidFill>
                  <a:schemeClr val="bg1"/>
                </a:solidFill>
                <a:latin typeface="Calibri" panose="020F0502020204030204" pitchFamily="34" charset="0"/>
                <a:cs typeface="Calibri" panose="020F0502020204030204" pitchFamily="34" charset="0"/>
              </a:rPr>
              <a:t>public class Fruit {</a:t>
            </a:r>
            <a:endParaRPr sz="1500">
              <a:solidFill>
                <a:schemeClr val="bg1"/>
              </a:solidFill>
              <a:latin typeface="Calibri" panose="020F0502020204030204" pitchFamily="34" charset="0"/>
              <a:cs typeface="Calibri" panose="020F0502020204030204" pitchFamily="34" charset="0"/>
            </a:endParaRPr>
          </a:p>
          <a:p>
            <a:pPr>
              <a:spcBef>
                <a:spcPts val="0"/>
              </a:spcBef>
              <a:spcAft>
                <a:spcPts val="0"/>
              </a:spcAft>
              <a:buClr>
                <a:schemeClr val="dk1"/>
              </a:buClr>
              <a:buSzPts val="1100"/>
            </a:pPr>
            <a:r>
              <a:rPr lang="en-US" sz="1500">
                <a:solidFill>
                  <a:schemeClr val="bg1"/>
                </a:solidFill>
                <a:latin typeface="Calibri"/>
                <a:cs typeface="Calibri"/>
              </a:rPr>
              <a:t>    private </a:t>
            </a:r>
            <a:r>
              <a:rPr lang="en-US" sz="1500" err="1">
                <a:solidFill>
                  <a:schemeClr val="bg1"/>
                </a:solidFill>
                <a:latin typeface="Calibri"/>
                <a:cs typeface="Calibri"/>
              </a:rPr>
              <a:t>boolean</a:t>
            </a:r>
            <a:r>
              <a:rPr lang="en-US" sz="1500">
                <a:solidFill>
                  <a:schemeClr val="bg1"/>
                </a:solidFill>
                <a:latin typeface="Calibri"/>
                <a:cs typeface="Calibri"/>
              </a:rPr>
              <a:t> yummy;</a:t>
            </a:r>
            <a:endParaRPr sz="1500">
              <a:solidFill>
                <a:schemeClr val="bg1"/>
              </a:solidFill>
              <a:latin typeface="Calibri"/>
              <a:cs typeface="Calibri"/>
            </a:endParaRPr>
          </a:p>
          <a:p>
            <a:pPr marL="0" lvl="0" indent="0" rtl="0">
              <a:spcBef>
                <a:spcPts val="0"/>
              </a:spcBef>
              <a:spcAft>
                <a:spcPts val="0"/>
              </a:spcAft>
              <a:buClr>
                <a:schemeClr val="dk1"/>
              </a:buClr>
              <a:buSzPts val="1100"/>
              <a:buFont typeface="Arial"/>
              <a:buNone/>
            </a:pPr>
            <a:r>
              <a:rPr lang="en-US" sz="1500">
                <a:solidFill>
                  <a:schemeClr val="bg1"/>
                </a:solidFill>
                <a:latin typeface="Calibri" panose="020F0502020204030204" pitchFamily="34" charset="0"/>
                <a:cs typeface="Calibri" panose="020F0502020204030204" pitchFamily="34" charset="0"/>
              </a:rPr>
              <a:t>    public final String color;</a:t>
            </a:r>
            <a:endParaRPr sz="1500">
              <a:solidFill>
                <a:schemeClr val="bg1"/>
              </a:solidFill>
              <a:latin typeface="Calibri" panose="020F0502020204030204" pitchFamily="34" charset="0"/>
              <a:cs typeface="Calibri" panose="020F0502020204030204" pitchFamily="34" charset="0"/>
            </a:endParaRPr>
          </a:p>
          <a:p>
            <a:pPr marL="0" lvl="0" indent="0" rtl="0">
              <a:spcBef>
                <a:spcPts val="0"/>
              </a:spcBef>
              <a:spcAft>
                <a:spcPts val="0"/>
              </a:spcAft>
              <a:buClr>
                <a:schemeClr val="dk1"/>
              </a:buClr>
              <a:buSzPts val="1100"/>
              <a:buFont typeface="Arial"/>
              <a:buNone/>
            </a:pPr>
            <a:r>
              <a:rPr lang="en-US" sz="1500">
                <a:solidFill>
                  <a:schemeClr val="bg1"/>
                </a:solidFill>
                <a:latin typeface="Calibri" panose="020F0502020204030204" pitchFamily="34" charset="0"/>
                <a:cs typeface="Calibri" panose="020F0502020204030204" pitchFamily="34" charset="0"/>
              </a:rPr>
              <a:t>    ....</a:t>
            </a:r>
            <a:endParaRPr sz="1500">
              <a:solidFill>
                <a:schemeClr val="bg1"/>
              </a:solidFill>
              <a:latin typeface="Calibri" panose="020F0502020204030204" pitchFamily="34" charset="0"/>
              <a:cs typeface="Calibri" panose="020F0502020204030204" pitchFamily="34" charset="0"/>
            </a:endParaRPr>
          </a:p>
          <a:p>
            <a:pPr marL="0" lvl="0" indent="0" rtl="0">
              <a:spcBef>
                <a:spcPts val="0"/>
              </a:spcBef>
              <a:spcAft>
                <a:spcPts val="0"/>
              </a:spcAft>
              <a:buClr>
                <a:schemeClr val="dk1"/>
              </a:buClr>
              <a:buSzPts val="1100"/>
              <a:buFont typeface="Arial"/>
              <a:buNone/>
            </a:pPr>
            <a:r>
              <a:rPr lang="en-US" sz="1500">
                <a:solidFill>
                  <a:schemeClr val="bg1"/>
                </a:solidFill>
                <a:latin typeface="Calibri" panose="020F0502020204030204" pitchFamily="34" charset="0"/>
                <a:cs typeface="Calibri" panose="020F0502020204030204" pitchFamily="34" charset="0"/>
              </a:rPr>
              <a:t>}</a:t>
            </a:r>
          </a:p>
          <a:p>
            <a:pPr marL="0" lvl="0" indent="0" rtl="0">
              <a:spcBef>
                <a:spcPts val="0"/>
              </a:spcBef>
              <a:spcAft>
                <a:spcPts val="0"/>
              </a:spcAft>
              <a:buClr>
                <a:schemeClr val="dk1"/>
              </a:buClr>
              <a:buSzPts val="1100"/>
              <a:buFont typeface="Arial"/>
              <a:buNone/>
            </a:pPr>
            <a:endParaRPr sz="1500">
              <a:solidFill>
                <a:schemeClr val="bg1"/>
              </a:solidFill>
              <a:latin typeface="Calibri" panose="020F0502020204030204" pitchFamily="34" charset="0"/>
              <a:cs typeface="Calibri" panose="020F0502020204030204" pitchFamily="34" charset="0"/>
            </a:endParaRPr>
          </a:p>
          <a:p>
            <a:pPr lvl="0">
              <a:spcBef>
                <a:spcPts val="0"/>
              </a:spcBef>
              <a:spcAft>
                <a:spcPts val="0"/>
              </a:spcAft>
              <a:buClr>
                <a:schemeClr val="dk1"/>
              </a:buClr>
              <a:buSzPts val="1100"/>
            </a:pPr>
            <a:r>
              <a:rPr lang="en-US" sz="1500">
                <a:solidFill>
                  <a:schemeClr val="bg1"/>
                </a:solidFill>
                <a:latin typeface="Calibri"/>
                <a:cs typeface="Calibri"/>
              </a:rPr>
              <a:t>A) public Fruit( String color, </a:t>
            </a:r>
            <a:r>
              <a:rPr lang="en-US" sz="1500" err="1">
                <a:solidFill>
                  <a:schemeClr val="bg1"/>
                </a:solidFill>
                <a:latin typeface="Calibri"/>
                <a:cs typeface="Calibri"/>
              </a:rPr>
              <a:t>boolean</a:t>
            </a:r>
            <a:r>
              <a:rPr lang="en-US" sz="1500">
                <a:solidFill>
                  <a:schemeClr val="bg1"/>
                </a:solidFill>
                <a:latin typeface="Calibri"/>
                <a:cs typeface="Calibri"/>
              </a:rPr>
              <a:t> yummy ) {</a:t>
            </a:r>
          </a:p>
          <a:p>
            <a:pPr>
              <a:spcBef>
                <a:spcPts val="0"/>
              </a:spcBef>
              <a:spcAft>
                <a:spcPts val="0"/>
              </a:spcAft>
              <a:buClr>
                <a:schemeClr val="dk1"/>
              </a:buClr>
              <a:buSzPts val="1100"/>
            </a:pPr>
            <a:r>
              <a:rPr lang="en-US" sz="1500">
                <a:solidFill>
                  <a:schemeClr val="bg1"/>
                </a:solidFill>
                <a:latin typeface="Calibri"/>
                <a:cs typeface="Calibri"/>
              </a:rPr>
              <a:t>         yummy = </a:t>
            </a:r>
            <a:r>
              <a:rPr lang="en-US" sz="1500" err="1">
                <a:solidFill>
                  <a:schemeClr val="bg1"/>
                </a:solidFill>
                <a:latin typeface="Calibri"/>
                <a:cs typeface="Calibri"/>
              </a:rPr>
              <a:t>this.yummy</a:t>
            </a:r>
            <a:r>
              <a:rPr lang="en-US" sz="1500">
                <a:solidFill>
                  <a:schemeClr val="bg1"/>
                </a:solidFill>
                <a:latin typeface="Calibri"/>
                <a:cs typeface="Calibri"/>
              </a:rPr>
              <a:t>;</a:t>
            </a:r>
          </a:p>
          <a:p>
            <a:pPr lvl="0">
              <a:spcBef>
                <a:spcPts val="0"/>
              </a:spcBef>
              <a:spcAft>
                <a:spcPts val="0"/>
              </a:spcAft>
              <a:buClr>
                <a:schemeClr val="dk1"/>
              </a:buClr>
              <a:buSzPts val="1100"/>
            </a:pPr>
            <a:r>
              <a:rPr lang="en-US" sz="1500">
                <a:solidFill>
                  <a:schemeClr val="bg1"/>
                </a:solidFill>
                <a:latin typeface="Calibri" panose="020F0502020204030204" pitchFamily="34" charset="0"/>
                <a:cs typeface="Calibri" panose="020F0502020204030204" pitchFamily="34" charset="0"/>
              </a:rPr>
              <a:t>         color = color;</a:t>
            </a:r>
          </a:p>
          <a:p>
            <a:pPr lvl="0">
              <a:spcBef>
                <a:spcPts val="0"/>
              </a:spcBef>
              <a:spcAft>
                <a:spcPts val="0"/>
              </a:spcAft>
              <a:buClr>
                <a:schemeClr val="dk1"/>
              </a:buClr>
              <a:buSzPts val="1100"/>
            </a:pPr>
            <a:r>
              <a:rPr lang="en-US" sz="1500">
                <a:solidFill>
                  <a:schemeClr val="bg1"/>
                </a:solidFill>
                <a:latin typeface="Calibri" panose="020F0502020204030204" pitchFamily="34" charset="0"/>
                <a:cs typeface="Calibri" panose="020F0502020204030204" pitchFamily="34" charset="0"/>
              </a:rPr>
              <a:t>   }</a:t>
            </a:r>
          </a:p>
          <a:p>
            <a:pPr lvl="0">
              <a:spcBef>
                <a:spcPts val="0"/>
              </a:spcBef>
              <a:spcAft>
                <a:spcPts val="0"/>
              </a:spcAft>
              <a:buClr>
                <a:schemeClr val="dk1"/>
              </a:buClr>
              <a:buSzPts val="1100"/>
            </a:pPr>
            <a:r>
              <a:rPr lang="en-US" sz="1500" b="1">
                <a:solidFill>
                  <a:srgbClr val="FFC000"/>
                </a:solidFill>
                <a:latin typeface="Calibri"/>
                <a:cs typeface="Calibri"/>
              </a:rPr>
              <a:t>B) public Fruit( String color, </a:t>
            </a:r>
            <a:r>
              <a:rPr lang="en-US" sz="1500" b="1" err="1">
                <a:solidFill>
                  <a:srgbClr val="FFC000"/>
                </a:solidFill>
                <a:latin typeface="Calibri"/>
                <a:cs typeface="Calibri"/>
              </a:rPr>
              <a:t>boolean</a:t>
            </a:r>
            <a:r>
              <a:rPr lang="en-US" sz="1500" b="1">
                <a:solidFill>
                  <a:srgbClr val="FFC000"/>
                </a:solidFill>
                <a:latin typeface="Calibri"/>
                <a:cs typeface="Calibri"/>
              </a:rPr>
              <a:t> yummy ) {</a:t>
            </a:r>
          </a:p>
          <a:p>
            <a:pPr>
              <a:spcBef>
                <a:spcPts val="0"/>
              </a:spcBef>
              <a:spcAft>
                <a:spcPts val="0"/>
              </a:spcAft>
              <a:buClr>
                <a:schemeClr val="dk1"/>
              </a:buClr>
              <a:buSzPts val="1100"/>
            </a:pPr>
            <a:r>
              <a:rPr lang="en-US" sz="1500" b="1">
                <a:solidFill>
                  <a:srgbClr val="FFC000"/>
                </a:solidFill>
                <a:latin typeface="Calibri"/>
                <a:cs typeface="Calibri"/>
              </a:rPr>
              <a:t>         </a:t>
            </a:r>
            <a:r>
              <a:rPr lang="en-US" sz="1500" b="1" err="1">
                <a:solidFill>
                  <a:srgbClr val="FFC000"/>
                </a:solidFill>
                <a:latin typeface="Calibri"/>
                <a:cs typeface="Calibri"/>
              </a:rPr>
              <a:t>this.yummy</a:t>
            </a:r>
            <a:r>
              <a:rPr lang="en-US" sz="1500" b="1">
                <a:solidFill>
                  <a:srgbClr val="FFC000"/>
                </a:solidFill>
                <a:latin typeface="Calibri"/>
                <a:cs typeface="Calibri"/>
              </a:rPr>
              <a:t> = yummy;</a:t>
            </a:r>
          </a:p>
          <a:p>
            <a:pPr>
              <a:spcBef>
                <a:spcPts val="0"/>
              </a:spcBef>
              <a:spcAft>
                <a:spcPts val="0"/>
              </a:spcAft>
              <a:buClr>
                <a:schemeClr val="dk1"/>
              </a:buClr>
              <a:buSzPts val="1100"/>
            </a:pPr>
            <a:r>
              <a:rPr lang="en-US" sz="1500" b="1">
                <a:solidFill>
                  <a:srgbClr val="FFC000"/>
                </a:solidFill>
                <a:latin typeface="Calibri"/>
                <a:cs typeface="Calibri"/>
              </a:rPr>
              <a:t>         </a:t>
            </a:r>
            <a:r>
              <a:rPr lang="en-US" sz="1500" b="1" err="1">
                <a:solidFill>
                  <a:srgbClr val="FFC000"/>
                </a:solidFill>
                <a:latin typeface="Calibri"/>
                <a:cs typeface="Calibri"/>
              </a:rPr>
              <a:t>this.color</a:t>
            </a:r>
            <a:r>
              <a:rPr lang="en-US" sz="1500" b="1">
                <a:solidFill>
                  <a:srgbClr val="FFC000"/>
                </a:solidFill>
                <a:latin typeface="Calibri"/>
                <a:cs typeface="Calibri"/>
              </a:rPr>
              <a:t> = color;</a:t>
            </a:r>
          </a:p>
          <a:p>
            <a:pPr lvl="0">
              <a:spcBef>
                <a:spcPts val="0"/>
              </a:spcBef>
              <a:spcAft>
                <a:spcPts val="0"/>
              </a:spcAft>
              <a:buClr>
                <a:schemeClr val="dk1"/>
              </a:buClr>
              <a:buSzPts val="1100"/>
            </a:pPr>
            <a:r>
              <a:rPr lang="en-US" sz="1500" b="1">
                <a:solidFill>
                  <a:srgbClr val="FFC000"/>
                </a:solidFill>
                <a:latin typeface="Calibri"/>
                <a:cs typeface="Calibri"/>
              </a:rPr>
              <a:t>}</a:t>
            </a:r>
          </a:p>
          <a:p>
            <a:pPr lvl="0">
              <a:spcBef>
                <a:spcPts val="0"/>
              </a:spcBef>
              <a:spcAft>
                <a:spcPts val="0"/>
              </a:spcAft>
              <a:buClr>
                <a:schemeClr val="dk1"/>
              </a:buClr>
              <a:buSzPts val="1100"/>
            </a:pPr>
            <a:endParaRPr lang="en-US" sz="1500">
              <a:solidFill>
                <a:schemeClr val="bg1"/>
              </a:solidFill>
              <a:latin typeface="Calibri" panose="020F0502020204030204" pitchFamily="34" charset="0"/>
              <a:cs typeface="Calibri" panose="020F0502020204030204" pitchFamily="34" charset="0"/>
            </a:endParaRPr>
          </a:p>
          <a:p>
            <a:pPr lvl="0">
              <a:spcBef>
                <a:spcPts val="0"/>
              </a:spcBef>
              <a:spcAft>
                <a:spcPts val="0"/>
              </a:spcAft>
              <a:buClr>
                <a:schemeClr val="dk1"/>
              </a:buClr>
              <a:buSzPts val="1100"/>
            </a:pPr>
            <a:r>
              <a:rPr lang="en-US" sz="1500">
                <a:solidFill>
                  <a:schemeClr val="bg1"/>
                </a:solidFill>
                <a:latin typeface="Calibri"/>
                <a:cs typeface="Calibri"/>
              </a:rPr>
              <a:t>C. public Fruit( String color, </a:t>
            </a:r>
            <a:r>
              <a:rPr lang="en-US" sz="1500" err="1">
                <a:solidFill>
                  <a:schemeClr val="bg1"/>
                </a:solidFill>
                <a:latin typeface="Calibri"/>
                <a:cs typeface="Calibri"/>
              </a:rPr>
              <a:t>boolean</a:t>
            </a:r>
            <a:r>
              <a:rPr lang="en-US" sz="1500">
                <a:solidFill>
                  <a:schemeClr val="bg1"/>
                </a:solidFill>
                <a:latin typeface="Calibri"/>
                <a:cs typeface="Calibri"/>
              </a:rPr>
              <a:t> </a:t>
            </a:r>
            <a:r>
              <a:rPr lang="en-US" sz="1500" err="1">
                <a:solidFill>
                  <a:schemeClr val="bg1"/>
                </a:solidFill>
                <a:latin typeface="Calibri"/>
                <a:cs typeface="Calibri"/>
              </a:rPr>
              <a:t>amYummy</a:t>
            </a:r>
            <a:r>
              <a:rPr lang="en-US" sz="1500">
                <a:solidFill>
                  <a:schemeClr val="bg1"/>
                </a:solidFill>
                <a:latin typeface="Calibri"/>
                <a:cs typeface="Calibri"/>
              </a:rPr>
              <a:t> ) {</a:t>
            </a:r>
          </a:p>
          <a:p>
            <a:pPr>
              <a:spcBef>
                <a:spcPts val="0"/>
              </a:spcBef>
              <a:spcAft>
                <a:spcPts val="0"/>
              </a:spcAft>
              <a:buClr>
                <a:schemeClr val="dk1"/>
              </a:buClr>
              <a:buSzPts val="1100"/>
            </a:pPr>
            <a:r>
              <a:rPr lang="en-US" sz="1500">
                <a:solidFill>
                  <a:schemeClr val="bg1"/>
                </a:solidFill>
                <a:latin typeface="Calibri"/>
                <a:cs typeface="Calibri"/>
              </a:rPr>
              <a:t>         </a:t>
            </a:r>
            <a:r>
              <a:rPr lang="en-US" sz="1500" err="1">
                <a:solidFill>
                  <a:schemeClr val="bg1"/>
                </a:solidFill>
                <a:latin typeface="Calibri"/>
                <a:cs typeface="Calibri"/>
              </a:rPr>
              <a:t>amYummy</a:t>
            </a:r>
            <a:r>
              <a:rPr lang="en-US" sz="1500">
                <a:solidFill>
                  <a:schemeClr val="bg1"/>
                </a:solidFill>
                <a:latin typeface="Calibri"/>
                <a:cs typeface="Calibri"/>
              </a:rPr>
              <a:t> = </a:t>
            </a:r>
            <a:r>
              <a:rPr lang="en-US" sz="1500" err="1">
                <a:solidFill>
                  <a:schemeClr val="bg1"/>
                </a:solidFill>
                <a:latin typeface="Calibri"/>
                <a:cs typeface="Calibri"/>
              </a:rPr>
              <a:t>this.amYummy</a:t>
            </a:r>
            <a:r>
              <a:rPr lang="en-US" sz="1500">
                <a:solidFill>
                  <a:schemeClr val="bg1"/>
                </a:solidFill>
                <a:latin typeface="Calibri"/>
                <a:cs typeface="Calibri"/>
              </a:rPr>
              <a:t>;</a:t>
            </a:r>
          </a:p>
          <a:p>
            <a:pPr>
              <a:spcBef>
                <a:spcPts val="0"/>
              </a:spcBef>
              <a:spcAft>
                <a:spcPts val="0"/>
              </a:spcAft>
              <a:buClr>
                <a:schemeClr val="dk1"/>
              </a:buClr>
              <a:buSzPts val="1100"/>
            </a:pPr>
            <a:r>
              <a:rPr lang="en-US" sz="1500">
                <a:solidFill>
                  <a:schemeClr val="bg1"/>
                </a:solidFill>
                <a:latin typeface="Calibri"/>
                <a:cs typeface="Calibri"/>
              </a:rPr>
              <a:t>         color = </a:t>
            </a:r>
            <a:r>
              <a:rPr lang="en-US" sz="1500" err="1">
                <a:solidFill>
                  <a:schemeClr val="bg1"/>
                </a:solidFill>
                <a:latin typeface="Calibri"/>
                <a:cs typeface="Calibri"/>
              </a:rPr>
              <a:t>this.color</a:t>
            </a:r>
            <a:r>
              <a:rPr lang="en-US" sz="1500">
                <a:solidFill>
                  <a:schemeClr val="bg1"/>
                </a:solidFill>
                <a:latin typeface="Calibri"/>
                <a:cs typeface="Calibri"/>
              </a:rPr>
              <a:t>;</a:t>
            </a:r>
          </a:p>
          <a:p>
            <a:pPr lvl="0">
              <a:spcBef>
                <a:spcPts val="0"/>
              </a:spcBef>
              <a:spcAft>
                <a:spcPts val="0"/>
              </a:spcAft>
              <a:buClr>
                <a:schemeClr val="dk1"/>
              </a:buClr>
              <a:buSzPts val="1100"/>
            </a:pPr>
            <a:r>
              <a:rPr lang="en-US" sz="1500">
                <a:solidFill>
                  <a:schemeClr val="bg1"/>
                </a:solidFill>
                <a:latin typeface="Calibri" panose="020F0502020204030204" pitchFamily="34" charset="0"/>
                <a:cs typeface="Calibri" panose="020F0502020204030204" pitchFamily="34" charset="0"/>
              </a:rPr>
              <a:t>}</a:t>
            </a:r>
          </a:p>
          <a:p>
            <a:pPr lvl="0">
              <a:spcBef>
                <a:spcPts val="0"/>
              </a:spcBef>
              <a:spcAft>
                <a:spcPts val="0"/>
              </a:spcAft>
              <a:buClr>
                <a:schemeClr val="dk1"/>
              </a:buClr>
              <a:buSzPts val="1100"/>
            </a:pPr>
            <a:r>
              <a:rPr lang="en-US" sz="1500">
                <a:solidFill>
                  <a:schemeClr val="bg1"/>
                </a:solidFill>
                <a:latin typeface="Calibri"/>
                <a:cs typeface="Calibri"/>
              </a:rPr>
              <a:t>D) public void Fruit( String color, </a:t>
            </a:r>
            <a:r>
              <a:rPr lang="en-US" sz="1500" err="1">
                <a:solidFill>
                  <a:schemeClr val="bg1"/>
                </a:solidFill>
                <a:latin typeface="Calibri"/>
                <a:cs typeface="Calibri"/>
              </a:rPr>
              <a:t>boolean</a:t>
            </a:r>
            <a:r>
              <a:rPr lang="en-US" sz="1500">
                <a:solidFill>
                  <a:schemeClr val="bg1"/>
                </a:solidFill>
                <a:latin typeface="Calibri"/>
                <a:cs typeface="Calibri"/>
              </a:rPr>
              <a:t> yummy ) {</a:t>
            </a:r>
          </a:p>
          <a:p>
            <a:pPr>
              <a:spcBef>
                <a:spcPts val="0"/>
              </a:spcBef>
              <a:spcAft>
                <a:spcPts val="0"/>
              </a:spcAft>
              <a:buClr>
                <a:schemeClr val="dk1"/>
              </a:buClr>
              <a:buSzPts val="1100"/>
            </a:pPr>
            <a:r>
              <a:rPr lang="en-US" sz="1500">
                <a:solidFill>
                  <a:schemeClr val="bg1"/>
                </a:solidFill>
                <a:latin typeface="Calibri"/>
                <a:cs typeface="Calibri"/>
              </a:rPr>
              <a:t>         </a:t>
            </a:r>
            <a:r>
              <a:rPr lang="en-US" sz="1500" err="1">
                <a:solidFill>
                  <a:schemeClr val="bg1"/>
                </a:solidFill>
                <a:latin typeface="Calibri"/>
                <a:cs typeface="Calibri"/>
              </a:rPr>
              <a:t>System.out.println</a:t>
            </a:r>
            <a:r>
              <a:rPr lang="en-US" sz="1500">
                <a:solidFill>
                  <a:schemeClr val="bg1"/>
                </a:solidFill>
                <a:latin typeface="Calibri"/>
                <a:cs typeface="Calibri"/>
              </a:rPr>
              <a:t>("Enter color :");</a:t>
            </a:r>
          </a:p>
          <a:p>
            <a:pPr>
              <a:spcBef>
                <a:spcPts val="0"/>
              </a:spcBef>
              <a:spcAft>
                <a:spcPts val="0"/>
              </a:spcAft>
              <a:buClr>
                <a:schemeClr val="dk1"/>
              </a:buClr>
              <a:buSzPts val="1100"/>
            </a:pPr>
            <a:r>
              <a:rPr lang="en-US" sz="1500">
                <a:solidFill>
                  <a:schemeClr val="bg1"/>
                </a:solidFill>
                <a:latin typeface="Calibri"/>
                <a:cs typeface="Calibri"/>
              </a:rPr>
              <a:t>         </a:t>
            </a:r>
            <a:r>
              <a:rPr lang="en-US" sz="1500" err="1">
                <a:solidFill>
                  <a:schemeClr val="bg1"/>
                </a:solidFill>
                <a:latin typeface="Calibri"/>
                <a:cs typeface="Calibri"/>
              </a:rPr>
              <a:t>java.util.Scanner</a:t>
            </a:r>
            <a:r>
              <a:rPr lang="en-US" sz="1500">
                <a:solidFill>
                  <a:schemeClr val="bg1"/>
                </a:solidFill>
                <a:latin typeface="Calibri"/>
                <a:cs typeface="Calibri"/>
              </a:rPr>
              <a:t> stdin = new </a:t>
            </a:r>
            <a:r>
              <a:rPr lang="en-US" sz="1500" err="1">
                <a:solidFill>
                  <a:schemeClr val="bg1"/>
                </a:solidFill>
                <a:latin typeface="Calibri"/>
                <a:cs typeface="Calibri"/>
              </a:rPr>
              <a:t>java.util.Scanner</a:t>
            </a:r>
            <a:r>
              <a:rPr lang="en-US" sz="1500">
                <a:solidFill>
                  <a:schemeClr val="bg1"/>
                </a:solidFill>
                <a:latin typeface="Calibri"/>
                <a:cs typeface="Calibri"/>
              </a:rPr>
              <a:t>(      System.in );</a:t>
            </a:r>
          </a:p>
          <a:p>
            <a:pPr lvl="0">
              <a:spcBef>
                <a:spcPts val="0"/>
              </a:spcBef>
              <a:spcAft>
                <a:spcPts val="0"/>
              </a:spcAft>
              <a:buClr>
                <a:schemeClr val="dk1"/>
              </a:buClr>
              <a:buSzPts val="1100"/>
            </a:pPr>
            <a:r>
              <a:rPr lang="en-US" sz="1500">
                <a:solidFill>
                  <a:schemeClr val="bg1"/>
                </a:solidFill>
                <a:latin typeface="Calibri" panose="020F0502020204030204" pitchFamily="34" charset="0"/>
                <a:cs typeface="Calibri" panose="020F0502020204030204" pitchFamily="34" charset="0"/>
              </a:rPr>
              <a:t>        yummy = true;</a:t>
            </a:r>
          </a:p>
          <a:p>
            <a:pPr>
              <a:spcBef>
                <a:spcPts val="0"/>
              </a:spcBef>
              <a:spcAft>
                <a:spcPts val="0"/>
              </a:spcAft>
              <a:buClr>
                <a:schemeClr val="dk1"/>
              </a:buClr>
              <a:buSzPts val="1100"/>
            </a:pPr>
            <a:r>
              <a:rPr lang="en-US" sz="1500">
                <a:solidFill>
                  <a:schemeClr val="bg1"/>
                </a:solidFill>
                <a:latin typeface="Calibri"/>
                <a:cs typeface="Calibri"/>
              </a:rPr>
              <a:t>        color = </a:t>
            </a:r>
            <a:r>
              <a:rPr lang="en-US" sz="1500" err="1">
                <a:solidFill>
                  <a:schemeClr val="bg1"/>
                </a:solidFill>
                <a:latin typeface="Calibri"/>
                <a:cs typeface="Calibri"/>
              </a:rPr>
              <a:t>stdin.nextLine</a:t>
            </a:r>
            <a:r>
              <a:rPr lang="en-US" sz="1500">
                <a:solidFill>
                  <a:schemeClr val="bg1"/>
                </a:solidFill>
                <a:latin typeface="Calibri"/>
                <a:cs typeface="Calibri"/>
              </a:rPr>
              <a:t>();</a:t>
            </a:r>
          </a:p>
          <a:p>
            <a:pPr lvl="0">
              <a:spcBef>
                <a:spcPts val="0"/>
              </a:spcBef>
              <a:spcAft>
                <a:spcPts val="0"/>
              </a:spcAft>
              <a:buClr>
                <a:schemeClr val="dk1"/>
              </a:buClr>
              <a:buSzPts val="1100"/>
            </a:pPr>
            <a:r>
              <a:rPr lang="en-US" sz="1500">
                <a:solidFill>
                  <a:schemeClr val="bg1"/>
                </a:solidFill>
                <a:latin typeface="Calibri" panose="020F0502020204030204" pitchFamily="34" charset="0"/>
                <a:cs typeface="Calibri" panose="020F0502020204030204" pitchFamily="34" charset="0"/>
              </a:rPr>
              <a:t>}</a:t>
            </a:r>
          </a:p>
          <a:p>
            <a:pPr lvl="0">
              <a:spcBef>
                <a:spcPts val="0"/>
              </a:spcBef>
              <a:spcAft>
                <a:spcPts val="0"/>
              </a:spcAft>
              <a:buClr>
                <a:schemeClr val="dk1"/>
              </a:buClr>
              <a:buSzPts val="1100"/>
            </a:pPr>
            <a:r>
              <a:rPr lang="en-US" sz="1500">
                <a:solidFill>
                  <a:schemeClr val="bg1"/>
                </a:solidFill>
                <a:latin typeface="Calibri"/>
                <a:cs typeface="Calibri"/>
              </a:rPr>
              <a:t>E) public Fruit Fruit(String color, </a:t>
            </a:r>
            <a:r>
              <a:rPr lang="en-US" sz="1500" err="1">
                <a:solidFill>
                  <a:schemeClr val="bg1"/>
                </a:solidFill>
                <a:latin typeface="Calibri"/>
                <a:cs typeface="Calibri"/>
              </a:rPr>
              <a:t>boolean</a:t>
            </a:r>
            <a:r>
              <a:rPr lang="en-US" sz="1500">
                <a:solidFill>
                  <a:schemeClr val="bg1"/>
                </a:solidFill>
                <a:latin typeface="Calibri"/>
                <a:cs typeface="Calibri"/>
              </a:rPr>
              <a:t> yummy ) {</a:t>
            </a:r>
          </a:p>
          <a:p>
            <a:pPr lvl="0">
              <a:spcBef>
                <a:spcPts val="0"/>
              </a:spcBef>
              <a:spcAft>
                <a:spcPts val="0"/>
              </a:spcAft>
              <a:buClr>
                <a:schemeClr val="dk1"/>
              </a:buClr>
              <a:buSzPts val="1100"/>
            </a:pPr>
            <a:r>
              <a:rPr lang="en-US" sz="1500">
                <a:solidFill>
                  <a:schemeClr val="bg1"/>
                </a:solidFill>
                <a:latin typeface="Calibri" panose="020F0502020204030204" pitchFamily="34" charset="0"/>
                <a:cs typeface="Calibri" panose="020F0502020204030204" pitchFamily="34" charset="0"/>
              </a:rPr>
              <a:t>        yummy = this(yummy);</a:t>
            </a:r>
          </a:p>
          <a:p>
            <a:pPr lvl="0">
              <a:spcBef>
                <a:spcPts val="0"/>
              </a:spcBef>
              <a:spcAft>
                <a:spcPts val="0"/>
              </a:spcAft>
              <a:buClr>
                <a:schemeClr val="dk1"/>
              </a:buClr>
              <a:buSzPts val="1100"/>
            </a:pPr>
            <a:r>
              <a:rPr lang="en-US" sz="1500">
                <a:solidFill>
                  <a:schemeClr val="bg1"/>
                </a:solidFill>
                <a:latin typeface="Calibri" panose="020F0502020204030204" pitchFamily="34" charset="0"/>
                <a:cs typeface="Calibri" panose="020F0502020204030204" pitchFamily="34" charset="0"/>
              </a:rPr>
              <a:t>        color = this(color);</a:t>
            </a:r>
          </a:p>
          <a:p>
            <a:pPr lvl="0">
              <a:spcBef>
                <a:spcPts val="0"/>
              </a:spcBef>
              <a:spcAft>
                <a:spcPts val="0"/>
              </a:spcAft>
              <a:buClr>
                <a:schemeClr val="dk1"/>
              </a:buClr>
              <a:buSzPts val="1100"/>
            </a:pPr>
            <a:r>
              <a:rPr lang="en-US" sz="1500">
                <a:solidFill>
                  <a:schemeClr val="bg1"/>
                </a:solidFill>
                <a:latin typeface="Calibri" panose="020F0502020204030204" pitchFamily="34" charset="0"/>
                <a:cs typeface="Calibri" panose="020F0502020204030204" pitchFamily="34" charset="0"/>
              </a:rPr>
              <a:t>        return this;</a:t>
            </a:r>
          </a:p>
          <a:p>
            <a:pPr lvl="0">
              <a:spcBef>
                <a:spcPts val="0"/>
              </a:spcBef>
              <a:spcAft>
                <a:spcPts val="0"/>
              </a:spcAft>
              <a:buClr>
                <a:schemeClr val="dk1"/>
              </a:buClr>
              <a:buSzPts val="1100"/>
            </a:pPr>
            <a:r>
              <a:rPr lang="en-US" sz="1500">
                <a:solidFill>
                  <a:schemeClr val="bg1"/>
                </a:solidFill>
                <a:latin typeface="Calibri" panose="020F0502020204030204" pitchFamily="34" charset="0"/>
                <a:cs typeface="Calibri" panose="020F0502020204030204" pitchFamily="34" charset="0"/>
              </a:rPr>
              <a:t>}</a:t>
            </a:r>
          </a:p>
        </p:txBody>
      </p:sp>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0">
          <a:blip r:embed="rId2">
            <a:lum/>
          </a:blip>
          <a:srcRect/>
          <a:stretch>
            <a:fillRect l="-17000" r="-17000"/>
          </a:stretch>
        </a:blipFill>
        <a:effectLst/>
      </p:bgPr>
    </p:bg>
    <p:spTree>
      <p:nvGrpSpPr>
        <p:cNvPr id="1" name=""/>
        <p:cNvGrpSpPr/>
        <p:nvPr/>
      </p:nvGrpSpPr>
      <p:grpSpPr>
        <a:xfrm>
          <a:off x="0" y="0"/>
          <a:ext cx="0" cy="0"/>
          <a:chOff x="0" y="0"/>
          <a:chExt cx="0" cy="0"/>
        </a:xfrm>
      </p:grpSpPr>
      <p:sp>
        <p:nvSpPr>
          <p:cNvPr id="5122" name="TextBox 5"/>
          <p:cNvSpPr txBox="1">
            <a:spLocks noChangeArrowheads="1"/>
          </p:cNvSpPr>
          <p:nvPr/>
        </p:nvSpPr>
        <p:spPr bwMode="auto">
          <a:xfrm>
            <a:off x="838202" y="2422775"/>
            <a:ext cx="7566025"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a:spcBef>
                <a:spcPct val="0"/>
              </a:spcBef>
              <a:buFontTx/>
              <a:buNone/>
            </a:pPr>
            <a:r>
              <a:rPr lang="en-US" altLang="en-US" sz="6600" dirty="0">
                <a:solidFill>
                  <a:schemeClr val="bg1"/>
                </a:solidFill>
                <a:latin typeface="Arial Black"/>
                <a:cs typeface="Arial"/>
              </a:rPr>
              <a:t>FILE I/O</a:t>
            </a:r>
            <a:endParaRPr lang="en-US" altLang="en-US" sz="6600" dirty="0">
              <a:solidFill>
                <a:schemeClr val="bg1"/>
              </a:solidFill>
              <a:latin typeface="Arial Black" pitchFamily="34" charset="0"/>
              <a:cs typeface="Arial" charset="0"/>
            </a:endParaRPr>
          </a:p>
        </p:txBody>
      </p:sp>
    </p:spTree>
  </p:cSld>
  <p:clrMapOvr>
    <a:masterClrMapping/>
  </p:clrMapOvr>
  <p:transition spd="slow">
    <p:push/>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5">
            <a:extLst>
              <a:ext uri="{FF2B5EF4-FFF2-40B4-BE49-F238E27FC236}">
                <a16:creationId xmlns:a16="http://schemas.microsoft.com/office/drawing/2014/main" id="{9421A92E-42F5-4911-85CE-EB0351B49DAD}"/>
              </a:ext>
            </a:extLst>
          </p:cNvPr>
          <p:cNvSpPr txBox="1">
            <a:spLocks noChangeArrowheads="1"/>
          </p:cNvSpPr>
          <p:nvPr/>
        </p:nvSpPr>
        <p:spPr bwMode="auto">
          <a:xfrm>
            <a:off x="797314" y="777380"/>
            <a:ext cx="7566025"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a:spcBef>
                <a:spcPct val="0"/>
              </a:spcBef>
              <a:buNone/>
            </a:pPr>
            <a:r>
              <a:rPr lang="en-US" altLang="en-US" sz="4400" u="sng" dirty="0">
                <a:solidFill>
                  <a:schemeClr val="bg1"/>
                </a:solidFill>
                <a:latin typeface="Arial Black"/>
                <a:cs typeface="Arial"/>
              </a:rPr>
              <a:t>CLASSES FOR $500</a:t>
            </a:r>
          </a:p>
        </p:txBody>
      </p:sp>
      <p:sp>
        <p:nvSpPr>
          <p:cNvPr id="2" name="TextBox 1">
            <a:extLst>
              <a:ext uri="{FF2B5EF4-FFF2-40B4-BE49-F238E27FC236}">
                <a16:creationId xmlns:a16="http://schemas.microsoft.com/office/drawing/2014/main" id="{77F2E60E-FD79-9254-D2BF-50D55047012D}"/>
              </a:ext>
            </a:extLst>
          </p:cNvPr>
          <p:cNvSpPr txBox="1"/>
          <p:nvPr/>
        </p:nvSpPr>
        <p:spPr bwMode="auto">
          <a:xfrm>
            <a:off x="684116" y="1494530"/>
            <a:ext cx="7767348" cy="3936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l">
              <a:spcBef>
                <a:spcPct val="0"/>
              </a:spcBef>
              <a:buFontTx/>
              <a:buNone/>
            </a:pPr>
            <a:endParaRPr lang="en-US" sz="6000">
              <a:solidFill>
                <a:schemeClr val="bg1"/>
              </a:solidFill>
              <a:latin typeface="Arial Black" pitchFamily="34" charset="0"/>
              <a:cs typeface="Arial" charset="0"/>
            </a:endParaRPr>
          </a:p>
        </p:txBody>
      </p:sp>
      <p:sp>
        <p:nvSpPr>
          <p:cNvPr id="4" name="TextBox 3">
            <a:extLst>
              <a:ext uri="{FF2B5EF4-FFF2-40B4-BE49-F238E27FC236}">
                <a16:creationId xmlns:a16="http://schemas.microsoft.com/office/drawing/2014/main" id="{1EAFE956-3AC6-8DA4-CC6B-6B05259EA2CB}"/>
              </a:ext>
            </a:extLst>
          </p:cNvPr>
          <p:cNvSpPr txBox="1"/>
          <p:nvPr/>
        </p:nvSpPr>
        <p:spPr bwMode="auto">
          <a:xfrm>
            <a:off x="629728" y="1954707"/>
            <a:ext cx="3088257" cy="2677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spcBef>
                <a:spcPts val="0"/>
              </a:spcBef>
              <a:spcAft>
                <a:spcPts val="0"/>
              </a:spcAft>
            </a:pPr>
            <a:r>
              <a:rPr lang="en-US" sz="1200" b="1">
                <a:solidFill>
                  <a:schemeClr val="bg1"/>
                </a:solidFill>
                <a:latin typeface="Arial"/>
                <a:cs typeface="Arial"/>
              </a:rPr>
              <a:t>What should the constructor(s) for the following Student Class look like?</a:t>
            </a:r>
            <a:endParaRPr lang="en-US" sz="1200">
              <a:latin typeface="Arial"/>
              <a:cs typeface="Arial"/>
            </a:endParaRPr>
          </a:p>
          <a:p>
            <a:pPr>
              <a:spcBef>
                <a:spcPts val="0"/>
              </a:spcBef>
              <a:spcAft>
                <a:spcPts val="0"/>
              </a:spcAft>
            </a:pPr>
            <a:endParaRPr lang="en-US" sz="1200">
              <a:latin typeface="Arial"/>
              <a:cs typeface="Arial"/>
            </a:endParaRPr>
          </a:p>
          <a:p>
            <a:pPr>
              <a:spcBef>
                <a:spcPts val="0"/>
              </a:spcBef>
              <a:spcAft>
                <a:spcPts val="0"/>
              </a:spcAft>
            </a:pPr>
            <a:r>
              <a:rPr lang="en-US" sz="1200">
                <a:solidFill>
                  <a:schemeClr val="bg1"/>
                </a:solidFill>
                <a:latin typeface="Arial"/>
                <a:cs typeface="Arial"/>
              </a:rPr>
              <a:t>public class Classroom{</a:t>
            </a:r>
            <a:endParaRPr lang="en-US" sz="1200">
              <a:latin typeface="Arial"/>
              <a:cs typeface="Arial"/>
            </a:endParaRPr>
          </a:p>
          <a:p>
            <a:pPr>
              <a:spcBef>
                <a:spcPts val="0"/>
              </a:spcBef>
              <a:spcAft>
                <a:spcPts val="0"/>
              </a:spcAft>
            </a:pPr>
            <a:r>
              <a:rPr lang="en-US" sz="1200">
                <a:solidFill>
                  <a:schemeClr val="bg1"/>
                </a:solidFill>
                <a:latin typeface="Arial"/>
                <a:cs typeface="Arial"/>
              </a:rPr>
              <a:t>    public static void main(String [] </a:t>
            </a:r>
            <a:r>
              <a:rPr lang="en-US" sz="1200" err="1">
                <a:solidFill>
                  <a:schemeClr val="bg1"/>
                </a:solidFill>
                <a:latin typeface="Arial"/>
                <a:cs typeface="Arial"/>
              </a:rPr>
              <a:t>args</a:t>
            </a:r>
            <a:r>
              <a:rPr lang="en-US" sz="1200">
                <a:solidFill>
                  <a:schemeClr val="bg1"/>
                </a:solidFill>
                <a:latin typeface="Arial"/>
                <a:cs typeface="Arial"/>
              </a:rPr>
              <a:t>){</a:t>
            </a:r>
          </a:p>
          <a:p>
            <a:pPr>
              <a:spcBef>
                <a:spcPts val="0"/>
              </a:spcBef>
              <a:spcAft>
                <a:spcPts val="0"/>
              </a:spcAft>
            </a:pPr>
            <a:r>
              <a:rPr lang="en-US" sz="1200">
                <a:solidFill>
                  <a:schemeClr val="bg1"/>
                </a:solidFill>
                <a:latin typeface="Arial"/>
                <a:cs typeface="Arial"/>
              </a:rPr>
              <a:t>        Student john = new Student();</a:t>
            </a:r>
          </a:p>
          <a:p>
            <a:pPr>
              <a:spcBef>
                <a:spcPts val="0"/>
              </a:spcBef>
              <a:spcAft>
                <a:spcPts val="0"/>
              </a:spcAft>
            </a:pPr>
            <a:r>
              <a:rPr lang="en-US" sz="1200">
                <a:solidFill>
                  <a:schemeClr val="bg1"/>
                </a:solidFill>
                <a:latin typeface="Arial"/>
                <a:cs typeface="Arial"/>
              </a:rPr>
              <a:t>        Student </a:t>
            </a:r>
            <a:r>
              <a:rPr lang="en-US" sz="1200" err="1">
                <a:solidFill>
                  <a:schemeClr val="bg1"/>
                </a:solidFill>
                <a:latin typeface="Arial"/>
                <a:cs typeface="Arial"/>
              </a:rPr>
              <a:t>kim</a:t>
            </a:r>
            <a:r>
              <a:rPr lang="en-US" sz="1200">
                <a:solidFill>
                  <a:schemeClr val="bg1"/>
                </a:solidFill>
                <a:latin typeface="Arial"/>
                <a:cs typeface="Arial"/>
              </a:rPr>
              <a:t> = new Student(20, ‘A’);</a:t>
            </a:r>
          </a:p>
          <a:p>
            <a:pPr>
              <a:spcBef>
                <a:spcPts val="0"/>
              </a:spcBef>
              <a:spcAft>
                <a:spcPts val="0"/>
              </a:spcAft>
            </a:pPr>
            <a:r>
              <a:rPr lang="en-US" sz="1200">
                <a:solidFill>
                  <a:schemeClr val="bg1"/>
                </a:solidFill>
                <a:latin typeface="Arial"/>
                <a:cs typeface="Arial"/>
              </a:rPr>
              <a:t>    }</a:t>
            </a:r>
          </a:p>
          <a:p>
            <a:pPr>
              <a:spcBef>
                <a:spcPts val="0"/>
              </a:spcBef>
              <a:spcAft>
                <a:spcPts val="0"/>
              </a:spcAft>
            </a:pPr>
            <a:endParaRPr lang="en-US" sz="1200">
              <a:solidFill>
                <a:schemeClr val="bg1"/>
              </a:solidFill>
              <a:latin typeface="Arial"/>
              <a:cs typeface="Arial"/>
            </a:endParaRPr>
          </a:p>
          <a:p>
            <a:pPr>
              <a:spcBef>
                <a:spcPts val="0"/>
              </a:spcBef>
              <a:spcAft>
                <a:spcPts val="0"/>
              </a:spcAft>
            </a:pPr>
            <a:r>
              <a:rPr lang="en-US" sz="1200">
                <a:solidFill>
                  <a:schemeClr val="bg1"/>
                </a:solidFill>
                <a:latin typeface="Arial"/>
                <a:cs typeface="Arial"/>
              </a:rPr>
              <a:t>public class Student{</a:t>
            </a:r>
          </a:p>
          <a:p>
            <a:pPr>
              <a:spcBef>
                <a:spcPts val="0"/>
              </a:spcBef>
              <a:spcAft>
                <a:spcPts val="0"/>
              </a:spcAft>
            </a:pPr>
            <a:r>
              <a:rPr lang="en-US" sz="1200">
                <a:solidFill>
                  <a:schemeClr val="bg1"/>
                </a:solidFill>
                <a:latin typeface="Arial"/>
                <a:cs typeface="Arial"/>
              </a:rPr>
              <a:t>     private int age;</a:t>
            </a:r>
          </a:p>
          <a:p>
            <a:pPr>
              <a:spcBef>
                <a:spcPts val="0"/>
              </a:spcBef>
              <a:spcAft>
                <a:spcPts val="0"/>
              </a:spcAft>
            </a:pPr>
            <a:r>
              <a:rPr lang="en-US" sz="1200">
                <a:solidFill>
                  <a:schemeClr val="bg1"/>
                </a:solidFill>
                <a:latin typeface="Arial"/>
                <a:cs typeface="Arial"/>
              </a:rPr>
              <a:t>     private char grade;</a:t>
            </a:r>
          </a:p>
          <a:p>
            <a:pPr>
              <a:spcBef>
                <a:spcPts val="0"/>
              </a:spcBef>
              <a:spcAft>
                <a:spcPts val="0"/>
              </a:spcAft>
            </a:pPr>
            <a:r>
              <a:rPr lang="en-US" sz="1200">
                <a:solidFill>
                  <a:schemeClr val="bg1"/>
                </a:solidFill>
                <a:latin typeface="Arial"/>
                <a:cs typeface="Arial"/>
              </a:rPr>
              <a:t>     *</a:t>
            </a:r>
            <a:r>
              <a:rPr lang="en-US" sz="1200" b="1">
                <a:solidFill>
                  <a:schemeClr val="bg1"/>
                </a:solidFill>
                <a:latin typeface="Arial"/>
                <a:cs typeface="Arial"/>
              </a:rPr>
              <a:t>Constructor</a:t>
            </a:r>
            <a:r>
              <a:rPr lang="en-US" sz="1200">
                <a:solidFill>
                  <a:schemeClr val="bg1"/>
                </a:solidFill>
                <a:latin typeface="Arial"/>
                <a:cs typeface="Arial"/>
              </a:rPr>
              <a:t>*</a:t>
            </a:r>
          </a:p>
          <a:p>
            <a:pPr>
              <a:spcBef>
                <a:spcPts val="0"/>
              </a:spcBef>
              <a:spcAft>
                <a:spcPts val="0"/>
              </a:spcAft>
            </a:pPr>
            <a:r>
              <a:rPr lang="en-US" sz="1200">
                <a:solidFill>
                  <a:schemeClr val="bg1"/>
                </a:solidFill>
                <a:latin typeface="Arial"/>
                <a:cs typeface="Arial"/>
              </a:rPr>
              <a:t>}</a:t>
            </a:r>
            <a:endParaRPr lang="en-US">
              <a:solidFill>
                <a:schemeClr val="bg1"/>
              </a:solidFill>
              <a:cs typeface="Times New Roman"/>
            </a:endParaRPr>
          </a:p>
        </p:txBody>
      </p:sp>
      <p:sp>
        <p:nvSpPr>
          <p:cNvPr id="6" name="TextBox 5">
            <a:extLst>
              <a:ext uri="{FF2B5EF4-FFF2-40B4-BE49-F238E27FC236}">
                <a16:creationId xmlns:a16="http://schemas.microsoft.com/office/drawing/2014/main" id="{B00DEFF6-0D9D-CBDE-729B-6BDA65289A26}"/>
              </a:ext>
            </a:extLst>
          </p:cNvPr>
          <p:cNvSpPr txBox="1"/>
          <p:nvPr/>
        </p:nvSpPr>
        <p:spPr bwMode="auto">
          <a:xfrm>
            <a:off x="3519784" y="1435607"/>
            <a:ext cx="3355675" cy="39857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spcBef>
                <a:spcPts val="0"/>
              </a:spcBef>
              <a:spcAft>
                <a:spcPts val="0"/>
              </a:spcAft>
            </a:pPr>
            <a:r>
              <a:rPr lang="en-US" sz="1100">
                <a:solidFill>
                  <a:schemeClr val="bg1"/>
                </a:solidFill>
                <a:latin typeface="Arial"/>
                <a:cs typeface="Arial"/>
              </a:rPr>
              <a:t>A)    private  Student (){</a:t>
            </a:r>
          </a:p>
          <a:p>
            <a:pPr>
              <a:spcBef>
                <a:spcPts val="0"/>
              </a:spcBef>
              <a:spcAft>
                <a:spcPts val="0"/>
              </a:spcAft>
            </a:pPr>
            <a:r>
              <a:rPr lang="en-US" sz="1100">
                <a:solidFill>
                  <a:schemeClr val="bg1"/>
                </a:solidFill>
                <a:latin typeface="Arial"/>
                <a:cs typeface="Arial"/>
              </a:rPr>
              <a:t>            age = 18;</a:t>
            </a:r>
          </a:p>
          <a:p>
            <a:pPr>
              <a:spcBef>
                <a:spcPts val="0"/>
              </a:spcBef>
              <a:spcAft>
                <a:spcPts val="0"/>
              </a:spcAft>
            </a:pPr>
            <a:r>
              <a:rPr lang="en-US" sz="1100">
                <a:solidFill>
                  <a:schemeClr val="bg1"/>
                </a:solidFill>
                <a:latin typeface="Arial"/>
                <a:cs typeface="Arial"/>
              </a:rPr>
              <a:t>            grade = ‘A’;</a:t>
            </a:r>
          </a:p>
          <a:p>
            <a:pPr>
              <a:spcBef>
                <a:spcPts val="0"/>
              </a:spcBef>
              <a:spcAft>
                <a:spcPts val="0"/>
              </a:spcAft>
            </a:pPr>
            <a:r>
              <a:rPr lang="en-US" sz="1100">
                <a:solidFill>
                  <a:schemeClr val="bg1"/>
                </a:solidFill>
                <a:latin typeface="Arial"/>
                <a:cs typeface="Arial"/>
              </a:rPr>
              <a:t>      }</a:t>
            </a:r>
          </a:p>
          <a:p>
            <a:pPr>
              <a:spcBef>
                <a:spcPts val="0"/>
              </a:spcBef>
              <a:spcAft>
                <a:spcPts val="0"/>
              </a:spcAft>
            </a:pPr>
            <a:r>
              <a:rPr lang="en-US" sz="1100">
                <a:solidFill>
                  <a:schemeClr val="bg1"/>
                </a:solidFill>
                <a:latin typeface="Arial"/>
                <a:cs typeface="Arial"/>
              </a:rPr>
              <a:t>     private  Student (int age, char grade){</a:t>
            </a:r>
          </a:p>
          <a:p>
            <a:pPr>
              <a:spcBef>
                <a:spcPts val="0"/>
              </a:spcBef>
              <a:spcAft>
                <a:spcPts val="0"/>
              </a:spcAft>
            </a:pPr>
            <a:r>
              <a:rPr lang="en-US" sz="1100">
                <a:solidFill>
                  <a:schemeClr val="bg1"/>
                </a:solidFill>
                <a:latin typeface="Arial"/>
                <a:cs typeface="Arial"/>
              </a:rPr>
              <a:t>            </a:t>
            </a:r>
            <a:r>
              <a:rPr lang="en-US" sz="1100" err="1">
                <a:solidFill>
                  <a:schemeClr val="bg1"/>
                </a:solidFill>
                <a:latin typeface="Arial"/>
                <a:cs typeface="Arial"/>
              </a:rPr>
              <a:t>this.age</a:t>
            </a:r>
            <a:r>
              <a:rPr lang="en-US" sz="1100">
                <a:solidFill>
                  <a:schemeClr val="bg1"/>
                </a:solidFill>
                <a:latin typeface="Arial"/>
                <a:cs typeface="Arial"/>
              </a:rPr>
              <a:t> = age;</a:t>
            </a:r>
          </a:p>
          <a:p>
            <a:pPr>
              <a:spcBef>
                <a:spcPts val="0"/>
              </a:spcBef>
              <a:spcAft>
                <a:spcPts val="0"/>
              </a:spcAft>
            </a:pPr>
            <a:r>
              <a:rPr lang="en-US" sz="1100">
                <a:solidFill>
                  <a:schemeClr val="bg1"/>
                </a:solidFill>
                <a:latin typeface="Arial"/>
                <a:cs typeface="Arial"/>
              </a:rPr>
              <a:t>            </a:t>
            </a:r>
            <a:r>
              <a:rPr lang="en-US" sz="1100" err="1">
                <a:solidFill>
                  <a:schemeClr val="bg1"/>
                </a:solidFill>
                <a:latin typeface="Arial"/>
                <a:cs typeface="Arial"/>
              </a:rPr>
              <a:t>this.grade</a:t>
            </a:r>
            <a:r>
              <a:rPr lang="en-US" sz="1100">
                <a:solidFill>
                  <a:schemeClr val="bg1"/>
                </a:solidFill>
                <a:latin typeface="Arial"/>
                <a:cs typeface="Arial"/>
              </a:rPr>
              <a:t> = grade;</a:t>
            </a:r>
          </a:p>
          <a:p>
            <a:pPr>
              <a:spcBef>
                <a:spcPts val="0"/>
              </a:spcBef>
              <a:spcAft>
                <a:spcPts val="0"/>
              </a:spcAft>
            </a:pPr>
            <a:r>
              <a:rPr lang="en-US" sz="1100">
                <a:solidFill>
                  <a:schemeClr val="bg1"/>
                </a:solidFill>
                <a:latin typeface="Arial"/>
                <a:cs typeface="Arial"/>
              </a:rPr>
              <a:t>     } </a:t>
            </a:r>
          </a:p>
          <a:p>
            <a:pPr>
              <a:spcBef>
                <a:spcPts val="0"/>
              </a:spcBef>
              <a:spcAft>
                <a:spcPts val="0"/>
              </a:spcAft>
            </a:pPr>
            <a:endParaRPr lang="en-US" sz="1100">
              <a:solidFill>
                <a:schemeClr val="bg1"/>
              </a:solidFill>
              <a:latin typeface="Arial"/>
              <a:cs typeface="Arial"/>
            </a:endParaRPr>
          </a:p>
          <a:p>
            <a:pPr>
              <a:spcBef>
                <a:spcPts val="0"/>
              </a:spcBef>
              <a:spcAft>
                <a:spcPts val="0"/>
              </a:spcAft>
            </a:pPr>
            <a:endParaRPr lang="en-US" sz="1100">
              <a:solidFill>
                <a:schemeClr val="bg1"/>
              </a:solidFill>
              <a:latin typeface="Arial"/>
              <a:cs typeface="Arial"/>
            </a:endParaRPr>
          </a:p>
          <a:p>
            <a:pPr>
              <a:spcBef>
                <a:spcPts val="0"/>
              </a:spcBef>
              <a:spcAft>
                <a:spcPts val="0"/>
              </a:spcAft>
            </a:pPr>
            <a:endParaRPr lang="en-US" sz="1100">
              <a:solidFill>
                <a:schemeClr val="bg1"/>
              </a:solidFill>
              <a:latin typeface="Arial"/>
              <a:cs typeface="Arial"/>
            </a:endParaRPr>
          </a:p>
          <a:p>
            <a:pPr>
              <a:spcBef>
                <a:spcPts val="0"/>
              </a:spcBef>
              <a:spcAft>
                <a:spcPts val="0"/>
              </a:spcAft>
            </a:pPr>
            <a:endParaRPr lang="en-US" sz="1100">
              <a:solidFill>
                <a:schemeClr val="bg1"/>
              </a:solidFill>
              <a:latin typeface="Arial"/>
              <a:cs typeface="Arial"/>
            </a:endParaRPr>
          </a:p>
          <a:p>
            <a:pPr>
              <a:spcBef>
                <a:spcPts val="0"/>
              </a:spcBef>
              <a:spcAft>
                <a:spcPts val="0"/>
              </a:spcAft>
            </a:pPr>
            <a:r>
              <a:rPr lang="en-US" sz="1100">
                <a:solidFill>
                  <a:schemeClr val="bg1"/>
                </a:solidFill>
                <a:latin typeface="Arial"/>
                <a:cs typeface="Arial"/>
              </a:rPr>
              <a:t>B)     public static new (){   </a:t>
            </a:r>
          </a:p>
          <a:p>
            <a:pPr>
              <a:spcBef>
                <a:spcPts val="0"/>
              </a:spcBef>
              <a:spcAft>
                <a:spcPts val="0"/>
              </a:spcAft>
            </a:pPr>
            <a:r>
              <a:rPr lang="en-US" sz="1100">
                <a:solidFill>
                  <a:schemeClr val="bg1"/>
                </a:solidFill>
                <a:latin typeface="Arial"/>
                <a:cs typeface="Arial"/>
              </a:rPr>
              <a:t>             grade = ‘A’;</a:t>
            </a:r>
          </a:p>
          <a:p>
            <a:pPr>
              <a:spcBef>
                <a:spcPts val="0"/>
              </a:spcBef>
              <a:spcAft>
                <a:spcPts val="0"/>
              </a:spcAft>
            </a:pPr>
            <a:r>
              <a:rPr lang="en-US" sz="1100">
                <a:solidFill>
                  <a:schemeClr val="bg1"/>
                </a:solidFill>
                <a:latin typeface="Arial"/>
                <a:cs typeface="Arial"/>
              </a:rPr>
              <a:t>        }</a:t>
            </a:r>
          </a:p>
          <a:p>
            <a:pPr>
              <a:spcBef>
                <a:spcPts val="0"/>
              </a:spcBef>
              <a:spcAft>
                <a:spcPts val="0"/>
              </a:spcAft>
            </a:pPr>
            <a:endParaRPr lang="en-US" sz="1100">
              <a:solidFill>
                <a:schemeClr val="bg1"/>
              </a:solidFill>
              <a:latin typeface="Arial"/>
              <a:cs typeface="Arial"/>
            </a:endParaRPr>
          </a:p>
          <a:p>
            <a:pPr>
              <a:spcBef>
                <a:spcPts val="0"/>
              </a:spcBef>
              <a:spcAft>
                <a:spcPts val="0"/>
              </a:spcAft>
            </a:pPr>
            <a:endParaRPr lang="en-US" sz="1100">
              <a:solidFill>
                <a:schemeClr val="bg1"/>
              </a:solidFill>
              <a:latin typeface="Arial"/>
              <a:cs typeface="Arial"/>
            </a:endParaRPr>
          </a:p>
          <a:p>
            <a:pPr>
              <a:spcBef>
                <a:spcPts val="0"/>
              </a:spcBef>
              <a:spcAft>
                <a:spcPts val="0"/>
              </a:spcAft>
            </a:pPr>
            <a:endParaRPr lang="en-US" sz="1100">
              <a:solidFill>
                <a:schemeClr val="bg1"/>
              </a:solidFill>
              <a:latin typeface="Arial"/>
              <a:cs typeface="Arial"/>
            </a:endParaRPr>
          </a:p>
          <a:p>
            <a:pPr>
              <a:spcBef>
                <a:spcPts val="0"/>
              </a:spcBef>
              <a:spcAft>
                <a:spcPts val="0"/>
              </a:spcAft>
            </a:pPr>
            <a:endParaRPr lang="en-US" sz="1100">
              <a:solidFill>
                <a:schemeClr val="bg1"/>
              </a:solidFill>
              <a:latin typeface="Arial"/>
              <a:cs typeface="Arial"/>
            </a:endParaRPr>
          </a:p>
          <a:p>
            <a:pPr>
              <a:spcBef>
                <a:spcPts val="0"/>
              </a:spcBef>
              <a:spcAft>
                <a:spcPts val="0"/>
              </a:spcAft>
            </a:pPr>
            <a:r>
              <a:rPr lang="en-US" sz="1100">
                <a:solidFill>
                  <a:schemeClr val="bg1"/>
                </a:solidFill>
                <a:latin typeface="Arial"/>
                <a:cs typeface="Arial"/>
              </a:rPr>
              <a:t>C)     public Student (int age, char grade){</a:t>
            </a:r>
          </a:p>
          <a:p>
            <a:pPr>
              <a:spcBef>
                <a:spcPts val="0"/>
              </a:spcBef>
              <a:spcAft>
                <a:spcPts val="0"/>
              </a:spcAft>
            </a:pPr>
            <a:r>
              <a:rPr lang="en-US" sz="1100">
                <a:solidFill>
                  <a:schemeClr val="bg1"/>
                </a:solidFill>
                <a:latin typeface="Arial"/>
                <a:cs typeface="Arial"/>
              </a:rPr>
              <a:t>              </a:t>
            </a:r>
            <a:r>
              <a:rPr lang="en-US" sz="1100" err="1">
                <a:solidFill>
                  <a:schemeClr val="bg1"/>
                </a:solidFill>
                <a:latin typeface="Arial"/>
                <a:cs typeface="Arial"/>
              </a:rPr>
              <a:t>this.age</a:t>
            </a:r>
            <a:r>
              <a:rPr lang="en-US" sz="1100">
                <a:solidFill>
                  <a:schemeClr val="bg1"/>
                </a:solidFill>
                <a:latin typeface="Arial"/>
                <a:cs typeface="Arial"/>
              </a:rPr>
              <a:t> = age;</a:t>
            </a:r>
          </a:p>
          <a:p>
            <a:pPr>
              <a:spcBef>
                <a:spcPts val="0"/>
              </a:spcBef>
              <a:spcAft>
                <a:spcPts val="0"/>
              </a:spcAft>
            </a:pPr>
            <a:r>
              <a:rPr lang="en-US" sz="1100">
                <a:solidFill>
                  <a:schemeClr val="bg1"/>
                </a:solidFill>
                <a:latin typeface="Arial"/>
                <a:cs typeface="Arial"/>
              </a:rPr>
              <a:t>              </a:t>
            </a:r>
            <a:r>
              <a:rPr lang="en-US" sz="1100" err="1">
                <a:solidFill>
                  <a:schemeClr val="bg1"/>
                </a:solidFill>
                <a:latin typeface="Arial"/>
                <a:cs typeface="Arial"/>
              </a:rPr>
              <a:t>this.grade</a:t>
            </a:r>
            <a:r>
              <a:rPr lang="en-US" sz="1100">
                <a:solidFill>
                  <a:schemeClr val="bg1"/>
                </a:solidFill>
                <a:latin typeface="Arial"/>
                <a:cs typeface="Arial"/>
              </a:rPr>
              <a:t> = grade;</a:t>
            </a:r>
          </a:p>
          <a:p>
            <a:pPr>
              <a:spcBef>
                <a:spcPts val="0"/>
              </a:spcBef>
              <a:spcAft>
                <a:spcPts val="0"/>
              </a:spcAft>
            </a:pPr>
            <a:r>
              <a:rPr lang="en-US" sz="1100">
                <a:solidFill>
                  <a:schemeClr val="bg1"/>
                </a:solidFill>
                <a:latin typeface="Arial"/>
                <a:cs typeface="Arial"/>
              </a:rPr>
              <a:t>         }</a:t>
            </a:r>
            <a:endParaRPr lang="en-US" sz="1100">
              <a:solidFill>
                <a:schemeClr val="bg1"/>
              </a:solidFill>
              <a:cs typeface="Times New Roman" pitchFamily="18" charset="0"/>
            </a:endParaRPr>
          </a:p>
        </p:txBody>
      </p:sp>
      <p:sp>
        <p:nvSpPr>
          <p:cNvPr id="10" name="TextBox 9">
            <a:extLst>
              <a:ext uri="{FF2B5EF4-FFF2-40B4-BE49-F238E27FC236}">
                <a16:creationId xmlns:a16="http://schemas.microsoft.com/office/drawing/2014/main" id="{40BA1C3E-FCEB-AF8A-4B17-1141FE459985}"/>
              </a:ext>
            </a:extLst>
          </p:cNvPr>
          <p:cNvSpPr txBox="1"/>
          <p:nvPr/>
        </p:nvSpPr>
        <p:spPr bwMode="auto">
          <a:xfrm>
            <a:off x="6081623" y="1592851"/>
            <a:ext cx="4425350" cy="3154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spcBef>
                <a:spcPts val="0"/>
              </a:spcBef>
              <a:spcAft>
                <a:spcPts val="0"/>
              </a:spcAft>
            </a:pPr>
            <a:r>
              <a:rPr lang="en-US" sz="1100">
                <a:solidFill>
                  <a:schemeClr val="bg1"/>
                </a:solidFill>
                <a:latin typeface="Arial"/>
                <a:cs typeface="Arial"/>
              </a:rPr>
              <a:t>D)      private Student (){</a:t>
            </a:r>
          </a:p>
          <a:p>
            <a:pPr>
              <a:spcBef>
                <a:spcPts val="0"/>
              </a:spcBef>
              <a:spcAft>
                <a:spcPts val="0"/>
              </a:spcAft>
            </a:pPr>
            <a:r>
              <a:rPr lang="en-US" sz="1100">
                <a:solidFill>
                  <a:schemeClr val="bg1"/>
                </a:solidFill>
                <a:latin typeface="Arial"/>
                <a:cs typeface="Arial"/>
              </a:rPr>
              <a:t>               age = 0;</a:t>
            </a:r>
          </a:p>
          <a:p>
            <a:pPr>
              <a:spcBef>
                <a:spcPts val="0"/>
              </a:spcBef>
              <a:spcAft>
                <a:spcPts val="0"/>
              </a:spcAft>
            </a:pPr>
            <a:r>
              <a:rPr lang="en-US" sz="1100">
                <a:solidFill>
                  <a:schemeClr val="bg1"/>
                </a:solidFill>
                <a:latin typeface="Arial"/>
                <a:cs typeface="Arial"/>
              </a:rPr>
              <a:t>               grade = ‘A’;</a:t>
            </a:r>
          </a:p>
          <a:p>
            <a:pPr>
              <a:spcBef>
                <a:spcPts val="0"/>
              </a:spcBef>
              <a:spcAft>
                <a:spcPts val="0"/>
              </a:spcAft>
            </a:pPr>
            <a:r>
              <a:rPr lang="en-US" sz="1100">
                <a:solidFill>
                  <a:schemeClr val="bg1"/>
                </a:solidFill>
                <a:latin typeface="Arial"/>
                <a:cs typeface="Arial"/>
              </a:rPr>
              <a:t>          }</a:t>
            </a:r>
          </a:p>
          <a:p>
            <a:pPr>
              <a:spcBef>
                <a:spcPts val="0"/>
              </a:spcBef>
              <a:spcAft>
                <a:spcPts val="0"/>
              </a:spcAft>
            </a:pPr>
            <a:endParaRPr lang="en-US" sz="1100">
              <a:latin typeface="Arial"/>
              <a:cs typeface="Arial" charset="0"/>
            </a:endParaRPr>
          </a:p>
          <a:p>
            <a:pPr>
              <a:spcBef>
                <a:spcPts val="0"/>
              </a:spcBef>
              <a:spcAft>
                <a:spcPts val="0"/>
              </a:spcAft>
            </a:pPr>
            <a:endParaRPr lang="en-US" sz="1100">
              <a:solidFill>
                <a:schemeClr val="bg1"/>
              </a:solidFill>
              <a:latin typeface="Arial"/>
              <a:cs typeface="Arial"/>
            </a:endParaRPr>
          </a:p>
          <a:p>
            <a:pPr>
              <a:spcBef>
                <a:spcPts val="0"/>
              </a:spcBef>
              <a:spcAft>
                <a:spcPts val="0"/>
              </a:spcAft>
            </a:pPr>
            <a:endParaRPr lang="en-US" sz="1100">
              <a:solidFill>
                <a:schemeClr val="bg1"/>
              </a:solidFill>
              <a:latin typeface="Arial"/>
              <a:cs typeface="Arial"/>
            </a:endParaRPr>
          </a:p>
          <a:p>
            <a:pPr>
              <a:spcBef>
                <a:spcPts val="0"/>
              </a:spcBef>
              <a:spcAft>
                <a:spcPts val="0"/>
              </a:spcAft>
            </a:pPr>
            <a:endParaRPr lang="en-US" sz="1100">
              <a:solidFill>
                <a:schemeClr val="bg1"/>
              </a:solidFill>
              <a:latin typeface="Arial"/>
              <a:cs typeface="Arial"/>
            </a:endParaRPr>
          </a:p>
          <a:p>
            <a:pPr>
              <a:spcBef>
                <a:spcPts val="0"/>
              </a:spcBef>
              <a:spcAft>
                <a:spcPts val="0"/>
              </a:spcAft>
            </a:pPr>
            <a:endParaRPr lang="en-US" sz="1100">
              <a:solidFill>
                <a:schemeClr val="bg1"/>
              </a:solidFill>
              <a:latin typeface="Arial"/>
              <a:cs typeface="Arial"/>
            </a:endParaRPr>
          </a:p>
          <a:p>
            <a:pPr>
              <a:spcBef>
                <a:spcPts val="0"/>
              </a:spcBef>
              <a:spcAft>
                <a:spcPts val="0"/>
              </a:spcAft>
            </a:pPr>
            <a:r>
              <a:rPr lang="en-US" sz="1100">
                <a:solidFill>
                  <a:schemeClr val="bg1"/>
                </a:solidFill>
                <a:latin typeface="Arial"/>
                <a:cs typeface="Arial"/>
              </a:rPr>
              <a:t>E)     public  Student (){</a:t>
            </a:r>
            <a:endParaRPr lang="en-US" sz="1100">
              <a:solidFill>
                <a:schemeClr val="bg1"/>
              </a:solidFill>
              <a:latin typeface="Arial"/>
              <a:cs typeface="Times New Roman"/>
            </a:endParaRPr>
          </a:p>
          <a:p>
            <a:pPr>
              <a:spcBef>
                <a:spcPts val="0"/>
              </a:spcBef>
              <a:spcAft>
                <a:spcPts val="0"/>
              </a:spcAft>
            </a:pPr>
            <a:r>
              <a:rPr lang="en-US" sz="1100">
                <a:solidFill>
                  <a:schemeClr val="bg1"/>
                </a:solidFill>
                <a:latin typeface="Arial"/>
                <a:cs typeface="Arial"/>
              </a:rPr>
              <a:t>             age = 18;</a:t>
            </a:r>
          </a:p>
          <a:p>
            <a:pPr>
              <a:spcBef>
                <a:spcPts val="0"/>
              </a:spcBef>
              <a:spcAft>
                <a:spcPts val="0"/>
              </a:spcAft>
            </a:pPr>
            <a:r>
              <a:rPr lang="en-US" sz="1100">
                <a:solidFill>
                  <a:schemeClr val="bg1"/>
                </a:solidFill>
                <a:latin typeface="Arial"/>
                <a:cs typeface="Arial"/>
              </a:rPr>
              <a:t>             grade = ‘A’;</a:t>
            </a:r>
          </a:p>
          <a:p>
            <a:pPr>
              <a:spcBef>
                <a:spcPts val="0"/>
              </a:spcBef>
              <a:spcAft>
                <a:spcPts val="0"/>
              </a:spcAft>
            </a:pPr>
            <a:r>
              <a:rPr lang="en-US" sz="1100">
                <a:solidFill>
                  <a:schemeClr val="bg1"/>
                </a:solidFill>
                <a:latin typeface="Arial"/>
                <a:cs typeface="Arial"/>
              </a:rPr>
              <a:t>         }</a:t>
            </a:r>
          </a:p>
          <a:p>
            <a:pPr>
              <a:spcBef>
                <a:spcPts val="0"/>
              </a:spcBef>
              <a:spcAft>
                <a:spcPts val="0"/>
              </a:spcAft>
            </a:pPr>
            <a:r>
              <a:rPr lang="en-US" sz="1100">
                <a:solidFill>
                  <a:schemeClr val="bg1"/>
                </a:solidFill>
                <a:latin typeface="Arial"/>
                <a:cs typeface="Arial"/>
              </a:rPr>
              <a:t>        public  Student (int age, char grade){</a:t>
            </a:r>
          </a:p>
          <a:p>
            <a:pPr>
              <a:spcBef>
                <a:spcPts val="0"/>
              </a:spcBef>
              <a:spcAft>
                <a:spcPts val="0"/>
              </a:spcAft>
            </a:pPr>
            <a:r>
              <a:rPr lang="en-US" sz="1100">
                <a:solidFill>
                  <a:schemeClr val="bg1"/>
                </a:solidFill>
                <a:latin typeface="Arial"/>
                <a:cs typeface="Arial"/>
              </a:rPr>
              <a:t>             </a:t>
            </a:r>
            <a:r>
              <a:rPr lang="en-US" sz="1100" err="1">
                <a:solidFill>
                  <a:schemeClr val="bg1"/>
                </a:solidFill>
                <a:latin typeface="Arial"/>
                <a:cs typeface="Arial"/>
              </a:rPr>
              <a:t>this.age</a:t>
            </a:r>
            <a:r>
              <a:rPr lang="en-US" sz="1100">
                <a:solidFill>
                  <a:schemeClr val="bg1"/>
                </a:solidFill>
                <a:latin typeface="Arial"/>
                <a:cs typeface="Arial"/>
              </a:rPr>
              <a:t> = age;</a:t>
            </a:r>
          </a:p>
          <a:p>
            <a:pPr>
              <a:spcBef>
                <a:spcPts val="0"/>
              </a:spcBef>
              <a:spcAft>
                <a:spcPts val="0"/>
              </a:spcAft>
            </a:pPr>
            <a:r>
              <a:rPr lang="en-US" sz="1100">
                <a:solidFill>
                  <a:schemeClr val="bg1"/>
                </a:solidFill>
                <a:latin typeface="Arial"/>
                <a:cs typeface="Arial"/>
              </a:rPr>
              <a:t>             </a:t>
            </a:r>
            <a:r>
              <a:rPr lang="en-US" sz="1100" err="1">
                <a:solidFill>
                  <a:schemeClr val="bg1"/>
                </a:solidFill>
                <a:latin typeface="Arial"/>
                <a:cs typeface="Arial"/>
              </a:rPr>
              <a:t>this.grade</a:t>
            </a:r>
            <a:r>
              <a:rPr lang="en-US" sz="1100">
                <a:solidFill>
                  <a:schemeClr val="bg1"/>
                </a:solidFill>
                <a:latin typeface="Arial"/>
                <a:cs typeface="Arial"/>
              </a:rPr>
              <a:t> = grade;</a:t>
            </a:r>
          </a:p>
          <a:p>
            <a:pPr>
              <a:spcBef>
                <a:spcPts val="0"/>
              </a:spcBef>
              <a:spcAft>
                <a:spcPts val="0"/>
              </a:spcAft>
            </a:pPr>
            <a:r>
              <a:rPr lang="en-US" sz="1100">
                <a:solidFill>
                  <a:schemeClr val="bg1"/>
                </a:solidFill>
                <a:latin typeface="Arial"/>
                <a:cs typeface="Arial"/>
              </a:rPr>
              <a:t>         }</a:t>
            </a:r>
          </a:p>
          <a:p>
            <a:pPr algn="l">
              <a:spcBef>
                <a:spcPct val="0"/>
              </a:spcBef>
              <a:buFontTx/>
              <a:buNone/>
            </a:pPr>
            <a:endParaRPr lang="en-US" sz="1200">
              <a:solidFill>
                <a:schemeClr val="bg1"/>
              </a:solidFill>
              <a:latin typeface="Arial"/>
              <a:cs typeface="Arial" charset="0"/>
            </a:endParaRPr>
          </a:p>
        </p:txBody>
      </p:sp>
    </p:spTree>
  </p:cSld>
  <p:clrMapOvr>
    <a:masterClrMapping/>
  </p:clrMapOvr>
  <p:transition spd="slow">
    <p:zoom/>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5">
            <a:extLst>
              <a:ext uri="{FF2B5EF4-FFF2-40B4-BE49-F238E27FC236}">
                <a16:creationId xmlns:a16="http://schemas.microsoft.com/office/drawing/2014/main" id="{E8289448-0D96-4509-8DD5-4A19FCA6458F}"/>
              </a:ext>
            </a:extLst>
          </p:cNvPr>
          <p:cNvSpPr txBox="1">
            <a:spLocks noChangeArrowheads="1"/>
          </p:cNvSpPr>
          <p:nvPr/>
        </p:nvSpPr>
        <p:spPr bwMode="auto">
          <a:xfrm>
            <a:off x="797314" y="777380"/>
            <a:ext cx="7566025"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a:spcBef>
                <a:spcPct val="0"/>
              </a:spcBef>
              <a:buNone/>
            </a:pPr>
            <a:r>
              <a:rPr lang="en-US" altLang="en-US" sz="4400" u="sng" dirty="0">
                <a:solidFill>
                  <a:schemeClr val="bg1"/>
                </a:solidFill>
                <a:latin typeface="Arial Black"/>
                <a:cs typeface="Arial"/>
              </a:rPr>
              <a:t>CLASSES FOR $500</a:t>
            </a:r>
          </a:p>
        </p:txBody>
      </p:sp>
      <p:sp>
        <p:nvSpPr>
          <p:cNvPr id="3" name="TextBox 2">
            <a:extLst>
              <a:ext uri="{FF2B5EF4-FFF2-40B4-BE49-F238E27FC236}">
                <a16:creationId xmlns:a16="http://schemas.microsoft.com/office/drawing/2014/main" id="{34E7558C-D59F-F0E4-CFFE-5C15042127C5}"/>
              </a:ext>
            </a:extLst>
          </p:cNvPr>
          <p:cNvSpPr txBox="1"/>
          <p:nvPr/>
        </p:nvSpPr>
        <p:spPr bwMode="auto">
          <a:xfrm>
            <a:off x="419247" y="2152774"/>
            <a:ext cx="4425350" cy="3154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spcBef>
                <a:spcPts val="0"/>
              </a:spcBef>
              <a:spcAft>
                <a:spcPts val="0"/>
              </a:spcAft>
            </a:pPr>
            <a:r>
              <a:rPr lang="en-US" sz="1100">
                <a:solidFill>
                  <a:schemeClr val="bg1"/>
                </a:solidFill>
                <a:latin typeface="Arial"/>
                <a:cs typeface="Arial"/>
              </a:rPr>
              <a:t>D)      private Student (){</a:t>
            </a:r>
          </a:p>
          <a:p>
            <a:pPr>
              <a:spcBef>
                <a:spcPts val="0"/>
              </a:spcBef>
              <a:spcAft>
                <a:spcPts val="0"/>
              </a:spcAft>
            </a:pPr>
            <a:r>
              <a:rPr lang="en-US" sz="1100">
                <a:solidFill>
                  <a:schemeClr val="bg1"/>
                </a:solidFill>
                <a:latin typeface="Arial"/>
                <a:cs typeface="Arial"/>
              </a:rPr>
              <a:t>               age = 0;</a:t>
            </a:r>
          </a:p>
          <a:p>
            <a:pPr>
              <a:spcBef>
                <a:spcPts val="0"/>
              </a:spcBef>
              <a:spcAft>
                <a:spcPts val="0"/>
              </a:spcAft>
            </a:pPr>
            <a:r>
              <a:rPr lang="en-US" sz="1100">
                <a:solidFill>
                  <a:schemeClr val="bg1"/>
                </a:solidFill>
                <a:latin typeface="Arial"/>
                <a:cs typeface="Arial"/>
              </a:rPr>
              <a:t>               grade = ‘A’;</a:t>
            </a:r>
          </a:p>
          <a:p>
            <a:pPr>
              <a:spcBef>
                <a:spcPts val="0"/>
              </a:spcBef>
              <a:spcAft>
                <a:spcPts val="0"/>
              </a:spcAft>
            </a:pPr>
            <a:r>
              <a:rPr lang="en-US" sz="1100">
                <a:solidFill>
                  <a:schemeClr val="bg1"/>
                </a:solidFill>
                <a:latin typeface="Arial"/>
                <a:cs typeface="Arial"/>
              </a:rPr>
              <a:t>          }</a:t>
            </a:r>
          </a:p>
          <a:p>
            <a:pPr>
              <a:spcBef>
                <a:spcPts val="0"/>
              </a:spcBef>
              <a:spcAft>
                <a:spcPts val="0"/>
              </a:spcAft>
            </a:pPr>
            <a:endParaRPr lang="en-US" sz="1100">
              <a:latin typeface="Arial"/>
              <a:cs typeface="Arial" charset="0"/>
            </a:endParaRPr>
          </a:p>
          <a:p>
            <a:pPr>
              <a:spcBef>
                <a:spcPts val="0"/>
              </a:spcBef>
              <a:spcAft>
                <a:spcPts val="0"/>
              </a:spcAft>
            </a:pPr>
            <a:endParaRPr lang="en-US" sz="1100">
              <a:solidFill>
                <a:schemeClr val="bg1"/>
              </a:solidFill>
              <a:latin typeface="Arial"/>
              <a:cs typeface="Arial"/>
            </a:endParaRPr>
          </a:p>
          <a:p>
            <a:pPr>
              <a:spcBef>
                <a:spcPts val="0"/>
              </a:spcBef>
              <a:spcAft>
                <a:spcPts val="0"/>
              </a:spcAft>
            </a:pPr>
            <a:endParaRPr lang="en-US" sz="1100">
              <a:solidFill>
                <a:schemeClr val="bg1"/>
              </a:solidFill>
              <a:latin typeface="Arial"/>
              <a:cs typeface="Arial"/>
            </a:endParaRPr>
          </a:p>
          <a:p>
            <a:pPr>
              <a:spcBef>
                <a:spcPts val="0"/>
              </a:spcBef>
              <a:spcAft>
                <a:spcPts val="0"/>
              </a:spcAft>
            </a:pPr>
            <a:endParaRPr lang="en-US" sz="1100">
              <a:solidFill>
                <a:schemeClr val="bg1"/>
              </a:solidFill>
              <a:latin typeface="Arial"/>
              <a:cs typeface="Arial"/>
            </a:endParaRPr>
          </a:p>
          <a:p>
            <a:pPr>
              <a:spcBef>
                <a:spcPts val="0"/>
              </a:spcBef>
              <a:spcAft>
                <a:spcPts val="0"/>
              </a:spcAft>
            </a:pPr>
            <a:endParaRPr lang="en-US" sz="1100">
              <a:solidFill>
                <a:schemeClr val="bg1"/>
              </a:solidFill>
              <a:latin typeface="Arial"/>
              <a:cs typeface="Arial"/>
            </a:endParaRPr>
          </a:p>
          <a:p>
            <a:pPr>
              <a:spcBef>
                <a:spcPts val="0"/>
              </a:spcBef>
              <a:spcAft>
                <a:spcPts val="0"/>
              </a:spcAft>
            </a:pPr>
            <a:r>
              <a:rPr lang="en-US" sz="1100">
                <a:solidFill>
                  <a:schemeClr val="bg1"/>
                </a:solidFill>
                <a:latin typeface="Arial"/>
                <a:cs typeface="Arial"/>
              </a:rPr>
              <a:t>E)     public  Student (){</a:t>
            </a:r>
            <a:endParaRPr lang="en-US" sz="1100">
              <a:solidFill>
                <a:schemeClr val="bg1"/>
              </a:solidFill>
              <a:latin typeface="Arial"/>
              <a:cs typeface="Times New Roman"/>
            </a:endParaRPr>
          </a:p>
          <a:p>
            <a:pPr>
              <a:spcBef>
                <a:spcPts val="0"/>
              </a:spcBef>
              <a:spcAft>
                <a:spcPts val="0"/>
              </a:spcAft>
            </a:pPr>
            <a:r>
              <a:rPr lang="en-US" sz="1100">
                <a:solidFill>
                  <a:schemeClr val="bg1"/>
                </a:solidFill>
                <a:latin typeface="Arial"/>
                <a:cs typeface="Arial"/>
              </a:rPr>
              <a:t>             age = 18;</a:t>
            </a:r>
          </a:p>
          <a:p>
            <a:pPr>
              <a:spcBef>
                <a:spcPts val="0"/>
              </a:spcBef>
              <a:spcAft>
                <a:spcPts val="0"/>
              </a:spcAft>
            </a:pPr>
            <a:r>
              <a:rPr lang="en-US" sz="1100">
                <a:solidFill>
                  <a:schemeClr val="bg1"/>
                </a:solidFill>
                <a:latin typeface="Arial"/>
                <a:cs typeface="Arial"/>
              </a:rPr>
              <a:t>             grade = ‘A’;</a:t>
            </a:r>
          </a:p>
          <a:p>
            <a:pPr>
              <a:spcBef>
                <a:spcPts val="0"/>
              </a:spcBef>
              <a:spcAft>
                <a:spcPts val="0"/>
              </a:spcAft>
            </a:pPr>
            <a:r>
              <a:rPr lang="en-US" sz="1100">
                <a:solidFill>
                  <a:schemeClr val="bg1"/>
                </a:solidFill>
                <a:latin typeface="Arial"/>
                <a:cs typeface="Arial"/>
              </a:rPr>
              <a:t>         }</a:t>
            </a:r>
          </a:p>
          <a:p>
            <a:pPr>
              <a:spcBef>
                <a:spcPts val="0"/>
              </a:spcBef>
              <a:spcAft>
                <a:spcPts val="0"/>
              </a:spcAft>
            </a:pPr>
            <a:r>
              <a:rPr lang="en-US" sz="1100">
                <a:solidFill>
                  <a:schemeClr val="bg1"/>
                </a:solidFill>
                <a:latin typeface="Arial"/>
                <a:cs typeface="Arial"/>
              </a:rPr>
              <a:t>        public  Student (int age, char grade){</a:t>
            </a:r>
          </a:p>
          <a:p>
            <a:pPr>
              <a:spcBef>
                <a:spcPts val="0"/>
              </a:spcBef>
              <a:spcAft>
                <a:spcPts val="0"/>
              </a:spcAft>
            </a:pPr>
            <a:r>
              <a:rPr lang="en-US" sz="1100">
                <a:solidFill>
                  <a:schemeClr val="bg1"/>
                </a:solidFill>
                <a:latin typeface="Arial"/>
                <a:cs typeface="Arial"/>
              </a:rPr>
              <a:t>             </a:t>
            </a:r>
            <a:r>
              <a:rPr lang="en-US" sz="1100" err="1">
                <a:solidFill>
                  <a:schemeClr val="bg1"/>
                </a:solidFill>
                <a:latin typeface="Arial"/>
                <a:cs typeface="Arial"/>
              </a:rPr>
              <a:t>this.age</a:t>
            </a:r>
            <a:r>
              <a:rPr lang="en-US" sz="1100">
                <a:solidFill>
                  <a:schemeClr val="bg1"/>
                </a:solidFill>
                <a:latin typeface="Arial"/>
                <a:cs typeface="Arial"/>
              </a:rPr>
              <a:t> = age;</a:t>
            </a:r>
          </a:p>
          <a:p>
            <a:pPr>
              <a:spcBef>
                <a:spcPts val="0"/>
              </a:spcBef>
              <a:spcAft>
                <a:spcPts val="0"/>
              </a:spcAft>
            </a:pPr>
            <a:r>
              <a:rPr lang="en-US" sz="1100">
                <a:solidFill>
                  <a:schemeClr val="bg1"/>
                </a:solidFill>
                <a:latin typeface="Arial"/>
                <a:cs typeface="Arial"/>
              </a:rPr>
              <a:t>             </a:t>
            </a:r>
            <a:r>
              <a:rPr lang="en-US" sz="1100" err="1">
                <a:solidFill>
                  <a:schemeClr val="bg1"/>
                </a:solidFill>
                <a:latin typeface="Arial"/>
                <a:cs typeface="Arial"/>
              </a:rPr>
              <a:t>this.grade</a:t>
            </a:r>
            <a:r>
              <a:rPr lang="en-US" sz="1100">
                <a:solidFill>
                  <a:schemeClr val="bg1"/>
                </a:solidFill>
                <a:latin typeface="Arial"/>
                <a:cs typeface="Arial"/>
              </a:rPr>
              <a:t> = grade;</a:t>
            </a:r>
          </a:p>
          <a:p>
            <a:pPr>
              <a:spcBef>
                <a:spcPts val="0"/>
              </a:spcBef>
              <a:spcAft>
                <a:spcPts val="0"/>
              </a:spcAft>
            </a:pPr>
            <a:r>
              <a:rPr lang="en-US" sz="1100">
                <a:solidFill>
                  <a:schemeClr val="bg1"/>
                </a:solidFill>
                <a:latin typeface="Arial"/>
                <a:cs typeface="Arial"/>
              </a:rPr>
              <a:t>         }</a:t>
            </a:r>
          </a:p>
          <a:p>
            <a:pPr algn="l">
              <a:spcBef>
                <a:spcPct val="0"/>
              </a:spcBef>
              <a:buFontTx/>
              <a:buNone/>
            </a:pPr>
            <a:endParaRPr lang="en-US" sz="1200">
              <a:solidFill>
                <a:schemeClr val="bg1"/>
              </a:solidFill>
              <a:latin typeface="Arial"/>
              <a:cs typeface="Arial" charset="0"/>
            </a:endParaRPr>
          </a:p>
        </p:txBody>
      </p:sp>
      <p:sp>
        <p:nvSpPr>
          <p:cNvPr id="6" name="TextBox 5">
            <a:extLst>
              <a:ext uri="{FF2B5EF4-FFF2-40B4-BE49-F238E27FC236}">
                <a16:creationId xmlns:a16="http://schemas.microsoft.com/office/drawing/2014/main" id="{9B6CC58E-1942-A134-2FA7-63A34712914A}"/>
              </a:ext>
            </a:extLst>
          </p:cNvPr>
          <p:cNvSpPr txBox="1"/>
          <p:nvPr/>
        </p:nvSpPr>
        <p:spPr bwMode="auto">
          <a:xfrm>
            <a:off x="2966264" y="2047525"/>
            <a:ext cx="4425350" cy="3154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spcBef>
                <a:spcPts val="0"/>
              </a:spcBef>
              <a:spcAft>
                <a:spcPts val="0"/>
              </a:spcAft>
            </a:pPr>
            <a:r>
              <a:rPr lang="en-US" sz="1100">
                <a:solidFill>
                  <a:schemeClr val="bg1"/>
                </a:solidFill>
                <a:latin typeface="Arial"/>
                <a:cs typeface="Arial"/>
              </a:rPr>
              <a:t>D)      private Student (){</a:t>
            </a:r>
          </a:p>
          <a:p>
            <a:pPr>
              <a:spcBef>
                <a:spcPts val="0"/>
              </a:spcBef>
              <a:spcAft>
                <a:spcPts val="0"/>
              </a:spcAft>
            </a:pPr>
            <a:r>
              <a:rPr lang="en-US" sz="1100">
                <a:solidFill>
                  <a:schemeClr val="bg1"/>
                </a:solidFill>
                <a:latin typeface="Arial"/>
                <a:cs typeface="Arial"/>
              </a:rPr>
              <a:t>               age = 0;</a:t>
            </a:r>
          </a:p>
          <a:p>
            <a:pPr>
              <a:spcBef>
                <a:spcPts val="0"/>
              </a:spcBef>
              <a:spcAft>
                <a:spcPts val="0"/>
              </a:spcAft>
            </a:pPr>
            <a:r>
              <a:rPr lang="en-US" sz="1100">
                <a:solidFill>
                  <a:schemeClr val="bg1"/>
                </a:solidFill>
                <a:latin typeface="Arial"/>
                <a:cs typeface="Arial"/>
              </a:rPr>
              <a:t>               grade = ‘A’;</a:t>
            </a:r>
          </a:p>
          <a:p>
            <a:pPr>
              <a:spcBef>
                <a:spcPts val="0"/>
              </a:spcBef>
              <a:spcAft>
                <a:spcPts val="0"/>
              </a:spcAft>
            </a:pPr>
            <a:r>
              <a:rPr lang="en-US" sz="1100">
                <a:solidFill>
                  <a:schemeClr val="bg1"/>
                </a:solidFill>
                <a:latin typeface="Arial"/>
                <a:cs typeface="Arial"/>
              </a:rPr>
              <a:t>          }</a:t>
            </a:r>
          </a:p>
          <a:p>
            <a:pPr>
              <a:spcBef>
                <a:spcPts val="0"/>
              </a:spcBef>
              <a:spcAft>
                <a:spcPts val="0"/>
              </a:spcAft>
            </a:pPr>
            <a:endParaRPr lang="en-US" sz="1100">
              <a:latin typeface="Arial"/>
              <a:cs typeface="Arial" charset="0"/>
            </a:endParaRPr>
          </a:p>
          <a:p>
            <a:pPr>
              <a:spcBef>
                <a:spcPts val="0"/>
              </a:spcBef>
              <a:spcAft>
                <a:spcPts val="0"/>
              </a:spcAft>
            </a:pPr>
            <a:endParaRPr lang="en-US" sz="1100">
              <a:solidFill>
                <a:schemeClr val="bg1"/>
              </a:solidFill>
              <a:latin typeface="Arial"/>
              <a:cs typeface="Arial"/>
            </a:endParaRPr>
          </a:p>
          <a:p>
            <a:pPr>
              <a:spcBef>
                <a:spcPts val="0"/>
              </a:spcBef>
              <a:spcAft>
                <a:spcPts val="0"/>
              </a:spcAft>
            </a:pPr>
            <a:endParaRPr lang="en-US" sz="1100">
              <a:solidFill>
                <a:schemeClr val="bg1"/>
              </a:solidFill>
              <a:latin typeface="Arial"/>
              <a:cs typeface="Arial"/>
            </a:endParaRPr>
          </a:p>
          <a:p>
            <a:pPr>
              <a:spcBef>
                <a:spcPts val="0"/>
              </a:spcBef>
              <a:spcAft>
                <a:spcPts val="0"/>
              </a:spcAft>
            </a:pPr>
            <a:endParaRPr lang="en-US" sz="1100">
              <a:solidFill>
                <a:schemeClr val="bg1"/>
              </a:solidFill>
              <a:latin typeface="Arial"/>
              <a:cs typeface="Arial"/>
            </a:endParaRPr>
          </a:p>
          <a:p>
            <a:pPr>
              <a:spcBef>
                <a:spcPts val="0"/>
              </a:spcBef>
              <a:spcAft>
                <a:spcPts val="0"/>
              </a:spcAft>
            </a:pPr>
            <a:endParaRPr lang="en-US" sz="1100">
              <a:solidFill>
                <a:schemeClr val="bg1"/>
              </a:solidFill>
              <a:latin typeface="Arial"/>
              <a:cs typeface="Arial"/>
            </a:endParaRPr>
          </a:p>
          <a:p>
            <a:pPr>
              <a:spcBef>
                <a:spcPts val="0"/>
              </a:spcBef>
              <a:spcAft>
                <a:spcPts val="0"/>
              </a:spcAft>
            </a:pPr>
            <a:r>
              <a:rPr lang="en-US" sz="1100">
                <a:solidFill>
                  <a:schemeClr val="bg1"/>
                </a:solidFill>
                <a:latin typeface="Arial"/>
                <a:cs typeface="Arial"/>
              </a:rPr>
              <a:t>E)     public  Student (){</a:t>
            </a:r>
            <a:endParaRPr lang="en-US" sz="1100">
              <a:solidFill>
                <a:schemeClr val="bg1"/>
              </a:solidFill>
              <a:latin typeface="Arial"/>
              <a:cs typeface="Times New Roman"/>
            </a:endParaRPr>
          </a:p>
          <a:p>
            <a:pPr>
              <a:spcBef>
                <a:spcPts val="0"/>
              </a:spcBef>
              <a:spcAft>
                <a:spcPts val="0"/>
              </a:spcAft>
            </a:pPr>
            <a:r>
              <a:rPr lang="en-US" sz="1100">
                <a:solidFill>
                  <a:schemeClr val="bg1"/>
                </a:solidFill>
                <a:latin typeface="Arial"/>
                <a:cs typeface="Arial"/>
              </a:rPr>
              <a:t>             age = 18;</a:t>
            </a:r>
          </a:p>
          <a:p>
            <a:pPr>
              <a:spcBef>
                <a:spcPts val="0"/>
              </a:spcBef>
              <a:spcAft>
                <a:spcPts val="0"/>
              </a:spcAft>
            </a:pPr>
            <a:r>
              <a:rPr lang="en-US" sz="1100">
                <a:solidFill>
                  <a:schemeClr val="bg1"/>
                </a:solidFill>
                <a:latin typeface="Arial"/>
                <a:cs typeface="Arial"/>
              </a:rPr>
              <a:t>             grade = ‘A’;</a:t>
            </a:r>
          </a:p>
          <a:p>
            <a:pPr>
              <a:spcBef>
                <a:spcPts val="0"/>
              </a:spcBef>
              <a:spcAft>
                <a:spcPts val="0"/>
              </a:spcAft>
            </a:pPr>
            <a:r>
              <a:rPr lang="en-US" sz="1100">
                <a:solidFill>
                  <a:schemeClr val="bg1"/>
                </a:solidFill>
                <a:latin typeface="Arial"/>
                <a:cs typeface="Arial"/>
              </a:rPr>
              <a:t>         }</a:t>
            </a:r>
          </a:p>
          <a:p>
            <a:pPr>
              <a:spcBef>
                <a:spcPts val="0"/>
              </a:spcBef>
              <a:spcAft>
                <a:spcPts val="0"/>
              </a:spcAft>
            </a:pPr>
            <a:r>
              <a:rPr lang="en-US" sz="1100">
                <a:solidFill>
                  <a:schemeClr val="bg1"/>
                </a:solidFill>
                <a:latin typeface="Arial"/>
                <a:cs typeface="Arial"/>
              </a:rPr>
              <a:t>        public  Student (int age, char grade){</a:t>
            </a:r>
          </a:p>
          <a:p>
            <a:pPr>
              <a:spcBef>
                <a:spcPts val="0"/>
              </a:spcBef>
              <a:spcAft>
                <a:spcPts val="0"/>
              </a:spcAft>
            </a:pPr>
            <a:r>
              <a:rPr lang="en-US" sz="1100">
                <a:solidFill>
                  <a:schemeClr val="bg1"/>
                </a:solidFill>
                <a:latin typeface="Arial"/>
                <a:cs typeface="Arial"/>
              </a:rPr>
              <a:t>             </a:t>
            </a:r>
            <a:r>
              <a:rPr lang="en-US" sz="1100" err="1">
                <a:solidFill>
                  <a:schemeClr val="bg1"/>
                </a:solidFill>
                <a:latin typeface="Arial"/>
                <a:cs typeface="Arial"/>
              </a:rPr>
              <a:t>this.age</a:t>
            </a:r>
            <a:r>
              <a:rPr lang="en-US" sz="1100">
                <a:solidFill>
                  <a:schemeClr val="bg1"/>
                </a:solidFill>
                <a:latin typeface="Arial"/>
                <a:cs typeface="Arial"/>
              </a:rPr>
              <a:t> = age;</a:t>
            </a:r>
          </a:p>
          <a:p>
            <a:pPr>
              <a:spcBef>
                <a:spcPts val="0"/>
              </a:spcBef>
              <a:spcAft>
                <a:spcPts val="0"/>
              </a:spcAft>
            </a:pPr>
            <a:r>
              <a:rPr lang="en-US" sz="1100">
                <a:solidFill>
                  <a:schemeClr val="bg1"/>
                </a:solidFill>
                <a:latin typeface="Arial"/>
                <a:cs typeface="Arial"/>
              </a:rPr>
              <a:t>             </a:t>
            </a:r>
            <a:r>
              <a:rPr lang="en-US" sz="1100" err="1">
                <a:solidFill>
                  <a:schemeClr val="bg1"/>
                </a:solidFill>
                <a:latin typeface="Arial"/>
                <a:cs typeface="Arial"/>
              </a:rPr>
              <a:t>this.grade</a:t>
            </a:r>
            <a:r>
              <a:rPr lang="en-US" sz="1100">
                <a:solidFill>
                  <a:schemeClr val="bg1"/>
                </a:solidFill>
                <a:latin typeface="Arial"/>
                <a:cs typeface="Arial"/>
              </a:rPr>
              <a:t> = grade;</a:t>
            </a:r>
          </a:p>
          <a:p>
            <a:pPr>
              <a:spcBef>
                <a:spcPts val="0"/>
              </a:spcBef>
              <a:spcAft>
                <a:spcPts val="0"/>
              </a:spcAft>
            </a:pPr>
            <a:r>
              <a:rPr lang="en-US" sz="1100">
                <a:solidFill>
                  <a:schemeClr val="bg1"/>
                </a:solidFill>
                <a:latin typeface="Arial"/>
                <a:cs typeface="Arial"/>
              </a:rPr>
              <a:t>         }</a:t>
            </a:r>
          </a:p>
          <a:p>
            <a:pPr algn="l">
              <a:spcBef>
                <a:spcPct val="0"/>
              </a:spcBef>
              <a:buFontTx/>
              <a:buNone/>
            </a:pPr>
            <a:endParaRPr lang="en-US" sz="1200">
              <a:solidFill>
                <a:schemeClr val="bg1"/>
              </a:solidFill>
              <a:latin typeface="Arial"/>
              <a:cs typeface="Arial" charset="0"/>
            </a:endParaRPr>
          </a:p>
        </p:txBody>
      </p:sp>
      <p:sp>
        <p:nvSpPr>
          <p:cNvPr id="9" name="TextBox 8">
            <a:extLst>
              <a:ext uri="{FF2B5EF4-FFF2-40B4-BE49-F238E27FC236}">
                <a16:creationId xmlns:a16="http://schemas.microsoft.com/office/drawing/2014/main" id="{68CDD184-6CF7-55D3-DC7E-846351F0A86F}"/>
              </a:ext>
            </a:extLst>
          </p:cNvPr>
          <p:cNvSpPr txBox="1"/>
          <p:nvPr/>
        </p:nvSpPr>
        <p:spPr bwMode="auto">
          <a:xfrm>
            <a:off x="5904804" y="1929646"/>
            <a:ext cx="4425350" cy="3154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spcBef>
                <a:spcPts val="0"/>
              </a:spcBef>
              <a:spcAft>
                <a:spcPts val="0"/>
              </a:spcAft>
            </a:pPr>
            <a:r>
              <a:rPr lang="en-US" sz="1100">
                <a:solidFill>
                  <a:schemeClr val="bg1"/>
                </a:solidFill>
                <a:latin typeface="Arial"/>
                <a:cs typeface="Arial"/>
              </a:rPr>
              <a:t>D)      private Student (){</a:t>
            </a:r>
          </a:p>
          <a:p>
            <a:pPr>
              <a:spcBef>
                <a:spcPts val="0"/>
              </a:spcBef>
              <a:spcAft>
                <a:spcPts val="0"/>
              </a:spcAft>
            </a:pPr>
            <a:r>
              <a:rPr lang="en-US" sz="1100">
                <a:solidFill>
                  <a:schemeClr val="bg1"/>
                </a:solidFill>
                <a:latin typeface="Arial"/>
                <a:cs typeface="Arial"/>
              </a:rPr>
              <a:t>               age = 0;</a:t>
            </a:r>
          </a:p>
          <a:p>
            <a:pPr>
              <a:spcBef>
                <a:spcPts val="0"/>
              </a:spcBef>
              <a:spcAft>
                <a:spcPts val="0"/>
              </a:spcAft>
            </a:pPr>
            <a:r>
              <a:rPr lang="en-US" sz="1100">
                <a:solidFill>
                  <a:schemeClr val="bg1"/>
                </a:solidFill>
                <a:latin typeface="Arial"/>
                <a:cs typeface="Arial"/>
              </a:rPr>
              <a:t>               grade = ‘A’;</a:t>
            </a:r>
          </a:p>
          <a:p>
            <a:pPr>
              <a:spcBef>
                <a:spcPts val="0"/>
              </a:spcBef>
              <a:spcAft>
                <a:spcPts val="0"/>
              </a:spcAft>
            </a:pPr>
            <a:r>
              <a:rPr lang="en-US" sz="1100">
                <a:solidFill>
                  <a:schemeClr val="bg1"/>
                </a:solidFill>
                <a:latin typeface="Arial"/>
                <a:cs typeface="Arial"/>
              </a:rPr>
              <a:t>          }</a:t>
            </a:r>
          </a:p>
          <a:p>
            <a:pPr>
              <a:spcBef>
                <a:spcPts val="0"/>
              </a:spcBef>
              <a:spcAft>
                <a:spcPts val="0"/>
              </a:spcAft>
            </a:pPr>
            <a:endParaRPr lang="en-US" sz="1100">
              <a:latin typeface="Arial"/>
              <a:cs typeface="Arial" charset="0"/>
            </a:endParaRPr>
          </a:p>
          <a:p>
            <a:pPr>
              <a:spcBef>
                <a:spcPts val="0"/>
              </a:spcBef>
              <a:spcAft>
                <a:spcPts val="0"/>
              </a:spcAft>
            </a:pPr>
            <a:endParaRPr lang="en-US" sz="1100">
              <a:solidFill>
                <a:schemeClr val="bg1"/>
              </a:solidFill>
              <a:latin typeface="Arial"/>
              <a:cs typeface="Arial"/>
            </a:endParaRPr>
          </a:p>
          <a:p>
            <a:pPr>
              <a:spcBef>
                <a:spcPts val="0"/>
              </a:spcBef>
              <a:spcAft>
                <a:spcPts val="0"/>
              </a:spcAft>
            </a:pPr>
            <a:endParaRPr lang="en-US" sz="1100">
              <a:solidFill>
                <a:schemeClr val="bg1"/>
              </a:solidFill>
              <a:latin typeface="Arial"/>
              <a:cs typeface="Arial"/>
            </a:endParaRPr>
          </a:p>
          <a:p>
            <a:pPr>
              <a:spcBef>
                <a:spcPts val="0"/>
              </a:spcBef>
              <a:spcAft>
                <a:spcPts val="0"/>
              </a:spcAft>
            </a:pPr>
            <a:endParaRPr lang="en-US" sz="1100">
              <a:solidFill>
                <a:schemeClr val="bg1"/>
              </a:solidFill>
              <a:latin typeface="Arial"/>
              <a:cs typeface="Arial"/>
            </a:endParaRPr>
          </a:p>
          <a:p>
            <a:pPr>
              <a:spcBef>
                <a:spcPts val="0"/>
              </a:spcBef>
              <a:spcAft>
                <a:spcPts val="0"/>
              </a:spcAft>
            </a:pPr>
            <a:endParaRPr lang="en-US" sz="1100">
              <a:solidFill>
                <a:schemeClr val="bg1"/>
              </a:solidFill>
              <a:latin typeface="Arial"/>
              <a:cs typeface="Arial"/>
            </a:endParaRPr>
          </a:p>
          <a:p>
            <a:pPr>
              <a:spcBef>
                <a:spcPts val="0"/>
              </a:spcBef>
              <a:spcAft>
                <a:spcPts val="0"/>
              </a:spcAft>
            </a:pPr>
            <a:r>
              <a:rPr lang="en-US" sz="1100" b="1">
                <a:solidFill>
                  <a:srgbClr val="FFC000"/>
                </a:solidFill>
                <a:latin typeface="Arial"/>
                <a:cs typeface="Arial"/>
              </a:rPr>
              <a:t>E)     public  Student (){</a:t>
            </a:r>
            <a:endParaRPr lang="en-US" sz="1100" b="1">
              <a:solidFill>
                <a:srgbClr val="FFC000"/>
              </a:solidFill>
              <a:latin typeface="Arial"/>
              <a:cs typeface="Times New Roman"/>
            </a:endParaRPr>
          </a:p>
          <a:p>
            <a:pPr>
              <a:spcBef>
                <a:spcPts val="0"/>
              </a:spcBef>
              <a:spcAft>
                <a:spcPts val="0"/>
              </a:spcAft>
            </a:pPr>
            <a:r>
              <a:rPr lang="en-US" sz="1100" b="1">
                <a:solidFill>
                  <a:srgbClr val="FFC000"/>
                </a:solidFill>
                <a:latin typeface="Arial"/>
                <a:cs typeface="Arial"/>
              </a:rPr>
              <a:t>             age = 18;</a:t>
            </a:r>
          </a:p>
          <a:p>
            <a:pPr>
              <a:spcBef>
                <a:spcPts val="0"/>
              </a:spcBef>
              <a:spcAft>
                <a:spcPts val="0"/>
              </a:spcAft>
            </a:pPr>
            <a:r>
              <a:rPr lang="en-US" sz="1100" b="1">
                <a:solidFill>
                  <a:srgbClr val="FFC000"/>
                </a:solidFill>
                <a:latin typeface="Arial"/>
                <a:cs typeface="Arial"/>
              </a:rPr>
              <a:t>             grade = ‘A’;</a:t>
            </a:r>
          </a:p>
          <a:p>
            <a:pPr>
              <a:spcBef>
                <a:spcPts val="0"/>
              </a:spcBef>
              <a:spcAft>
                <a:spcPts val="0"/>
              </a:spcAft>
            </a:pPr>
            <a:r>
              <a:rPr lang="en-US" sz="1100" b="1">
                <a:solidFill>
                  <a:srgbClr val="FFC000"/>
                </a:solidFill>
                <a:latin typeface="Arial"/>
                <a:cs typeface="Arial"/>
              </a:rPr>
              <a:t>         }</a:t>
            </a:r>
          </a:p>
          <a:p>
            <a:pPr>
              <a:spcBef>
                <a:spcPts val="0"/>
              </a:spcBef>
              <a:spcAft>
                <a:spcPts val="0"/>
              </a:spcAft>
            </a:pPr>
            <a:r>
              <a:rPr lang="en-US" sz="1100" b="1">
                <a:solidFill>
                  <a:srgbClr val="FFC000"/>
                </a:solidFill>
                <a:latin typeface="Arial"/>
                <a:cs typeface="Arial"/>
              </a:rPr>
              <a:t>        public  Student (int age, char grade){</a:t>
            </a:r>
          </a:p>
          <a:p>
            <a:pPr>
              <a:spcBef>
                <a:spcPts val="0"/>
              </a:spcBef>
              <a:spcAft>
                <a:spcPts val="0"/>
              </a:spcAft>
            </a:pPr>
            <a:r>
              <a:rPr lang="en-US" sz="1100" b="1">
                <a:solidFill>
                  <a:srgbClr val="FFC000"/>
                </a:solidFill>
                <a:latin typeface="Arial"/>
                <a:cs typeface="Arial"/>
              </a:rPr>
              <a:t>             </a:t>
            </a:r>
            <a:r>
              <a:rPr lang="en-US" sz="1100" b="1" err="1">
                <a:solidFill>
                  <a:srgbClr val="FFC000"/>
                </a:solidFill>
                <a:latin typeface="Arial"/>
                <a:cs typeface="Arial"/>
              </a:rPr>
              <a:t>this.age</a:t>
            </a:r>
            <a:r>
              <a:rPr lang="en-US" sz="1100" b="1">
                <a:solidFill>
                  <a:srgbClr val="FFC000"/>
                </a:solidFill>
                <a:latin typeface="Arial"/>
                <a:cs typeface="Arial"/>
              </a:rPr>
              <a:t> = age;</a:t>
            </a:r>
          </a:p>
          <a:p>
            <a:pPr>
              <a:spcBef>
                <a:spcPts val="0"/>
              </a:spcBef>
              <a:spcAft>
                <a:spcPts val="0"/>
              </a:spcAft>
            </a:pPr>
            <a:r>
              <a:rPr lang="en-US" sz="1100" b="1">
                <a:solidFill>
                  <a:srgbClr val="FFC000"/>
                </a:solidFill>
                <a:latin typeface="Arial"/>
                <a:cs typeface="Arial"/>
              </a:rPr>
              <a:t>             </a:t>
            </a:r>
            <a:r>
              <a:rPr lang="en-US" sz="1100" b="1" err="1">
                <a:solidFill>
                  <a:srgbClr val="FFC000"/>
                </a:solidFill>
                <a:latin typeface="Arial"/>
                <a:cs typeface="Arial"/>
              </a:rPr>
              <a:t>this.grade</a:t>
            </a:r>
            <a:r>
              <a:rPr lang="en-US" sz="1100" b="1">
                <a:solidFill>
                  <a:srgbClr val="FFC000"/>
                </a:solidFill>
                <a:latin typeface="Arial"/>
                <a:cs typeface="Arial"/>
              </a:rPr>
              <a:t> = grade;</a:t>
            </a:r>
          </a:p>
          <a:p>
            <a:pPr>
              <a:spcBef>
                <a:spcPts val="0"/>
              </a:spcBef>
              <a:spcAft>
                <a:spcPts val="0"/>
              </a:spcAft>
            </a:pPr>
            <a:r>
              <a:rPr lang="en-US" sz="1100" b="1">
                <a:solidFill>
                  <a:srgbClr val="FFC000"/>
                </a:solidFill>
                <a:latin typeface="Arial"/>
                <a:cs typeface="Arial"/>
              </a:rPr>
              <a:t>         }</a:t>
            </a:r>
          </a:p>
          <a:p>
            <a:pPr algn="l">
              <a:spcBef>
                <a:spcPct val="0"/>
              </a:spcBef>
              <a:buFontTx/>
              <a:buNone/>
            </a:pPr>
            <a:endParaRPr lang="en-US" sz="1200">
              <a:solidFill>
                <a:schemeClr val="bg1"/>
              </a:solidFill>
              <a:latin typeface="Arial"/>
              <a:cs typeface="Arial" charset="0"/>
            </a:endParaRPr>
          </a:p>
        </p:txBody>
      </p:sp>
    </p:spTree>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5">
            <a:extLst>
              <a:ext uri="{FF2B5EF4-FFF2-40B4-BE49-F238E27FC236}">
                <a16:creationId xmlns:a16="http://schemas.microsoft.com/office/drawing/2014/main" id="{C779E6F5-685F-42E1-BDFB-577FCBE1EB5D}"/>
              </a:ext>
            </a:extLst>
          </p:cNvPr>
          <p:cNvSpPr txBox="1">
            <a:spLocks noChangeArrowheads="1"/>
          </p:cNvSpPr>
          <p:nvPr/>
        </p:nvSpPr>
        <p:spPr bwMode="auto">
          <a:xfrm>
            <a:off x="797314" y="777380"/>
            <a:ext cx="7566025"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a:spcBef>
                <a:spcPct val="0"/>
              </a:spcBef>
              <a:buNone/>
            </a:pPr>
            <a:r>
              <a:rPr lang="en-US" altLang="en-US" sz="4400" u="sng" dirty="0">
                <a:solidFill>
                  <a:schemeClr val="bg1"/>
                </a:solidFill>
                <a:latin typeface="Arial Black"/>
                <a:cs typeface="Arial"/>
              </a:rPr>
              <a:t>POTPOURRI FOR $100</a:t>
            </a:r>
          </a:p>
        </p:txBody>
      </p:sp>
      <p:sp>
        <p:nvSpPr>
          <p:cNvPr id="5" name="TextBox 4">
            <a:extLst>
              <a:ext uri="{FF2B5EF4-FFF2-40B4-BE49-F238E27FC236}">
                <a16:creationId xmlns:a16="http://schemas.microsoft.com/office/drawing/2014/main" id="{EA8CC540-4D2E-4064-9DA2-28090FFF6040}"/>
              </a:ext>
            </a:extLst>
          </p:cNvPr>
          <p:cNvSpPr txBox="1"/>
          <p:nvPr/>
        </p:nvSpPr>
        <p:spPr>
          <a:xfrm>
            <a:off x="838200" y="1904999"/>
            <a:ext cx="7109792" cy="3170099"/>
          </a:xfrm>
          <a:prstGeom prst="rect">
            <a:avLst/>
          </a:prstGeom>
          <a:noFill/>
        </p:spPr>
        <p:txBody>
          <a:bodyPr wrap="square" lIns="91440" tIns="45720" rIns="91440" bIns="45720" rtlCol="0" anchor="t">
            <a:spAutoFit/>
          </a:bodyPr>
          <a:lstStyle/>
          <a:p>
            <a:r>
              <a:rPr lang="en-US" sz="2000" b="1" dirty="0">
                <a:solidFill>
                  <a:schemeClr val="bg1"/>
                </a:solidFill>
                <a:latin typeface="Calibri"/>
                <a:cs typeface="Calibri"/>
              </a:rPr>
              <a:t>Which of the following are runtime exceptions:</a:t>
            </a:r>
          </a:p>
          <a:p>
            <a:r>
              <a:rPr lang="en-US" sz="2000" b="1" dirty="0">
                <a:solidFill>
                  <a:schemeClr val="bg1"/>
                </a:solidFill>
                <a:latin typeface="Calibri"/>
                <a:cs typeface="Calibri"/>
              </a:rPr>
              <a:t>I. </a:t>
            </a:r>
            <a:r>
              <a:rPr lang="en-US" sz="2000" b="1" dirty="0" err="1">
                <a:solidFill>
                  <a:schemeClr val="bg1"/>
                </a:solidFill>
                <a:latin typeface="Calibri"/>
                <a:cs typeface="Calibri"/>
              </a:rPr>
              <a:t>NullPointerException</a:t>
            </a:r>
            <a:endParaRPr lang="en-US" sz="2000" b="1" dirty="0">
              <a:solidFill>
                <a:schemeClr val="bg1"/>
              </a:solidFill>
              <a:latin typeface="Calibri"/>
              <a:cs typeface="Calibri"/>
            </a:endParaRPr>
          </a:p>
          <a:p>
            <a:r>
              <a:rPr lang="en-US" sz="2000" b="1" dirty="0">
                <a:solidFill>
                  <a:schemeClr val="bg1"/>
                </a:solidFill>
                <a:latin typeface="Calibri"/>
                <a:cs typeface="Calibri"/>
              </a:rPr>
              <a:t>II. </a:t>
            </a:r>
            <a:r>
              <a:rPr lang="en-US" sz="2000" b="1" dirty="0" err="1">
                <a:solidFill>
                  <a:schemeClr val="bg1"/>
                </a:solidFill>
                <a:latin typeface="Calibri"/>
                <a:cs typeface="Calibri"/>
              </a:rPr>
              <a:t>IndexOutOfBoundsException</a:t>
            </a:r>
            <a:endParaRPr lang="en-US" sz="2000" b="1" dirty="0">
              <a:solidFill>
                <a:schemeClr val="bg1"/>
              </a:solidFill>
              <a:latin typeface="Calibri"/>
              <a:cs typeface="Calibri"/>
            </a:endParaRPr>
          </a:p>
          <a:p>
            <a:r>
              <a:rPr lang="en-US" sz="2000" b="1" dirty="0">
                <a:solidFill>
                  <a:schemeClr val="bg1"/>
                </a:solidFill>
                <a:latin typeface="Calibri"/>
                <a:cs typeface="Calibri"/>
              </a:rPr>
              <a:t>III. IO Exception</a:t>
            </a:r>
          </a:p>
          <a:p>
            <a:endParaRPr lang="en-US" sz="2000" b="1" dirty="0">
              <a:solidFill>
                <a:schemeClr val="bg1"/>
              </a:solidFill>
              <a:latin typeface="Calibri"/>
              <a:cs typeface="Calibri"/>
            </a:endParaRPr>
          </a:p>
          <a:p>
            <a:r>
              <a:rPr lang="en-US" sz="2000" b="1" dirty="0">
                <a:solidFill>
                  <a:schemeClr val="bg1"/>
                </a:solidFill>
                <a:latin typeface="Calibri"/>
                <a:cs typeface="Calibri"/>
              </a:rPr>
              <a:t>a. I only</a:t>
            </a:r>
          </a:p>
          <a:p>
            <a:r>
              <a:rPr lang="en-US" sz="2000" b="1" dirty="0">
                <a:solidFill>
                  <a:schemeClr val="bg1"/>
                </a:solidFill>
                <a:latin typeface="Calibri"/>
                <a:cs typeface="Calibri"/>
              </a:rPr>
              <a:t>b. I and II</a:t>
            </a:r>
          </a:p>
          <a:p>
            <a:r>
              <a:rPr lang="en-US" sz="2000" b="1" dirty="0">
                <a:solidFill>
                  <a:schemeClr val="bg1"/>
                </a:solidFill>
                <a:latin typeface="Calibri"/>
                <a:cs typeface="Calibri"/>
              </a:rPr>
              <a:t>c. I II and III</a:t>
            </a:r>
          </a:p>
          <a:p>
            <a:r>
              <a:rPr lang="en-US" sz="2000" b="1" dirty="0">
                <a:solidFill>
                  <a:schemeClr val="bg1"/>
                </a:solidFill>
                <a:latin typeface="Calibri"/>
                <a:cs typeface="Calibri"/>
              </a:rPr>
              <a:t>d. II and III</a:t>
            </a:r>
          </a:p>
          <a:p>
            <a:r>
              <a:rPr lang="en-US" sz="2000" b="1" dirty="0">
                <a:solidFill>
                  <a:schemeClr val="bg1"/>
                </a:solidFill>
                <a:latin typeface="Calibri"/>
                <a:cs typeface="Calibri"/>
              </a:rPr>
              <a:t>e. none of the above</a:t>
            </a:r>
          </a:p>
        </p:txBody>
      </p:sp>
    </p:spTree>
  </p:cSld>
  <p:clrMapOvr>
    <a:masterClrMapping/>
  </p:clrMapOvr>
  <p:transition spd="slow">
    <p:zoom/>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5">
            <a:extLst>
              <a:ext uri="{FF2B5EF4-FFF2-40B4-BE49-F238E27FC236}">
                <a16:creationId xmlns:a16="http://schemas.microsoft.com/office/drawing/2014/main" id="{9988D637-3CF1-4630-A21A-78C33C3A3B52}"/>
              </a:ext>
            </a:extLst>
          </p:cNvPr>
          <p:cNvSpPr txBox="1">
            <a:spLocks noChangeArrowheads="1"/>
          </p:cNvSpPr>
          <p:nvPr/>
        </p:nvSpPr>
        <p:spPr bwMode="auto">
          <a:xfrm>
            <a:off x="797314" y="777380"/>
            <a:ext cx="7566025"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a:spcBef>
                <a:spcPct val="0"/>
              </a:spcBef>
              <a:buNone/>
            </a:pPr>
            <a:r>
              <a:rPr lang="en-US" altLang="en-US" sz="4400" u="sng" dirty="0">
                <a:solidFill>
                  <a:schemeClr val="bg1"/>
                </a:solidFill>
                <a:latin typeface="Arial Black"/>
                <a:cs typeface="Arial"/>
              </a:rPr>
              <a:t>POTPOURRI FOR $100</a:t>
            </a:r>
          </a:p>
        </p:txBody>
      </p:sp>
      <p:sp>
        <p:nvSpPr>
          <p:cNvPr id="5" name="TextBox 4">
            <a:extLst>
              <a:ext uri="{FF2B5EF4-FFF2-40B4-BE49-F238E27FC236}">
                <a16:creationId xmlns:a16="http://schemas.microsoft.com/office/drawing/2014/main" id="{98DD8813-EB7B-4071-A3F7-22C5D3F49F31}"/>
              </a:ext>
            </a:extLst>
          </p:cNvPr>
          <p:cNvSpPr txBox="1"/>
          <p:nvPr/>
        </p:nvSpPr>
        <p:spPr>
          <a:xfrm>
            <a:off x="838200" y="1904999"/>
            <a:ext cx="7109792" cy="3477875"/>
          </a:xfrm>
          <a:prstGeom prst="rect">
            <a:avLst/>
          </a:prstGeom>
          <a:noFill/>
        </p:spPr>
        <p:txBody>
          <a:bodyPr wrap="square" lIns="91440" tIns="45720" rIns="91440" bIns="45720" rtlCol="0" anchor="t">
            <a:spAutoFit/>
          </a:bodyPr>
          <a:lstStyle/>
          <a:p>
            <a:r>
              <a:rPr lang="en-US" sz="2000" b="1" dirty="0">
                <a:solidFill>
                  <a:schemeClr val="bg1"/>
                </a:solidFill>
                <a:latin typeface="Calibri"/>
                <a:cs typeface="Calibri"/>
              </a:rPr>
              <a:t>Which of the following are runtime exceptions:</a:t>
            </a:r>
            <a:endParaRPr lang="en-US" sz="2000" b="1">
              <a:solidFill>
                <a:schemeClr val="bg1"/>
              </a:solidFill>
              <a:latin typeface="Times New Roman"/>
              <a:cs typeface="Times New Roman"/>
            </a:endParaRPr>
          </a:p>
          <a:p>
            <a:r>
              <a:rPr lang="en-US" sz="2000" b="1" dirty="0">
                <a:solidFill>
                  <a:schemeClr val="bg1"/>
                </a:solidFill>
                <a:latin typeface="Calibri"/>
                <a:cs typeface="Calibri"/>
              </a:rPr>
              <a:t>I. </a:t>
            </a:r>
            <a:r>
              <a:rPr lang="en-US" sz="2000" b="1" dirty="0" err="1">
                <a:solidFill>
                  <a:schemeClr val="bg1"/>
                </a:solidFill>
                <a:latin typeface="Calibri"/>
                <a:cs typeface="Calibri"/>
              </a:rPr>
              <a:t>NullPointerException</a:t>
            </a:r>
            <a:endParaRPr lang="en-US" sz="2000" b="1">
              <a:solidFill>
                <a:schemeClr val="bg1"/>
              </a:solidFill>
              <a:latin typeface="Times New Roman"/>
              <a:cs typeface="Times New Roman"/>
            </a:endParaRPr>
          </a:p>
          <a:p>
            <a:r>
              <a:rPr lang="en-US" sz="2000" b="1" dirty="0">
                <a:solidFill>
                  <a:schemeClr val="bg1"/>
                </a:solidFill>
                <a:latin typeface="Calibri"/>
                <a:cs typeface="Calibri"/>
              </a:rPr>
              <a:t>II. </a:t>
            </a:r>
            <a:r>
              <a:rPr lang="en-US" sz="2000" b="1" dirty="0" err="1">
                <a:solidFill>
                  <a:schemeClr val="bg1"/>
                </a:solidFill>
                <a:latin typeface="Calibri"/>
                <a:cs typeface="Calibri"/>
              </a:rPr>
              <a:t>IndexOutOfBoundsException</a:t>
            </a:r>
            <a:endParaRPr lang="en-US" sz="2000" b="1">
              <a:solidFill>
                <a:schemeClr val="bg1"/>
              </a:solidFill>
              <a:latin typeface="Times New Roman"/>
              <a:cs typeface="Times New Roman"/>
            </a:endParaRPr>
          </a:p>
          <a:p>
            <a:r>
              <a:rPr lang="en-US" sz="2000" b="1" dirty="0">
                <a:solidFill>
                  <a:schemeClr val="bg1"/>
                </a:solidFill>
                <a:latin typeface="Calibri"/>
                <a:cs typeface="Calibri"/>
              </a:rPr>
              <a:t>III. IO Exception</a:t>
            </a:r>
            <a:endParaRPr lang="en-US" sz="2000" b="1">
              <a:solidFill>
                <a:schemeClr val="bg1"/>
              </a:solidFill>
              <a:latin typeface="Times New Roman"/>
              <a:cs typeface="Times New Roman"/>
            </a:endParaRPr>
          </a:p>
          <a:p>
            <a:endParaRPr lang="en-US" sz="2000" b="1" dirty="0">
              <a:latin typeface="Times New Roman"/>
              <a:cs typeface="Times New Roman"/>
            </a:endParaRPr>
          </a:p>
          <a:p>
            <a:r>
              <a:rPr lang="en-US" sz="2000" b="1" dirty="0">
                <a:solidFill>
                  <a:schemeClr val="bg1"/>
                </a:solidFill>
                <a:latin typeface="Calibri"/>
                <a:cs typeface="Calibri"/>
              </a:rPr>
              <a:t>a. I only</a:t>
            </a:r>
            <a:endParaRPr lang="en-US" sz="2000" b="1">
              <a:solidFill>
                <a:schemeClr val="bg1"/>
              </a:solidFill>
              <a:latin typeface="Times New Roman"/>
              <a:cs typeface="Times New Roman"/>
            </a:endParaRPr>
          </a:p>
          <a:p>
            <a:r>
              <a:rPr lang="en-US" sz="2000" b="1" dirty="0">
                <a:solidFill>
                  <a:srgbClr val="FFC000"/>
                </a:solidFill>
                <a:latin typeface="Calibri"/>
                <a:cs typeface="Calibri"/>
              </a:rPr>
              <a:t>b. I and II</a:t>
            </a:r>
            <a:endParaRPr lang="en-US" sz="2000" b="1">
              <a:solidFill>
                <a:srgbClr val="FFC000"/>
              </a:solidFill>
              <a:latin typeface="Times New Roman"/>
              <a:cs typeface="Times New Roman"/>
            </a:endParaRPr>
          </a:p>
          <a:p>
            <a:r>
              <a:rPr lang="en-US" sz="2000" b="1" dirty="0">
                <a:solidFill>
                  <a:schemeClr val="bg1"/>
                </a:solidFill>
                <a:latin typeface="Calibri"/>
                <a:cs typeface="Calibri"/>
              </a:rPr>
              <a:t>c. I, II, and III</a:t>
            </a:r>
            <a:endParaRPr lang="en-US" sz="2000" b="1" dirty="0">
              <a:solidFill>
                <a:schemeClr val="bg1"/>
              </a:solidFill>
              <a:latin typeface="Times New Roman"/>
              <a:cs typeface="Times New Roman"/>
            </a:endParaRPr>
          </a:p>
          <a:p>
            <a:r>
              <a:rPr lang="en-US" sz="2000" b="1" dirty="0">
                <a:solidFill>
                  <a:schemeClr val="bg1"/>
                </a:solidFill>
                <a:latin typeface="Calibri"/>
                <a:cs typeface="Calibri"/>
              </a:rPr>
              <a:t>d. II and III</a:t>
            </a:r>
            <a:endParaRPr lang="en-US" sz="2000" b="1">
              <a:solidFill>
                <a:schemeClr val="bg1"/>
              </a:solidFill>
              <a:latin typeface="Times New Roman"/>
              <a:cs typeface="Times New Roman"/>
            </a:endParaRPr>
          </a:p>
          <a:p>
            <a:r>
              <a:rPr lang="en-US" sz="2000" b="1" dirty="0">
                <a:solidFill>
                  <a:schemeClr val="bg1"/>
                </a:solidFill>
                <a:latin typeface="Calibri"/>
                <a:cs typeface="Calibri"/>
              </a:rPr>
              <a:t>e. none of the above</a:t>
            </a:r>
            <a:endParaRPr lang="en-US" sz="2000" b="1">
              <a:solidFill>
                <a:schemeClr val="bg1"/>
              </a:solidFill>
              <a:latin typeface="Times New Roman"/>
              <a:cs typeface="Times New Roman"/>
            </a:endParaRPr>
          </a:p>
          <a:p>
            <a:endParaRPr lang="en-US" sz="2000" b="1" dirty="0">
              <a:solidFill>
                <a:schemeClr val="bg1"/>
              </a:solidFill>
              <a:latin typeface="Calibri" panose="020F0502020204030204" pitchFamily="34" charset="0"/>
              <a:cs typeface="Calibri" panose="020F0502020204030204" pitchFamily="34" charset="0"/>
            </a:endParaRPr>
          </a:p>
        </p:txBody>
      </p:sp>
    </p:spTree>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5">
            <a:extLst>
              <a:ext uri="{FF2B5EF4-FFF2-40B4-BE49-F238E27FC236}">
                <a16:creationId xmlns:a16="http://schemas.microsoft.com/office/drawing/2014/main" id="{0A1A4EAD-DAA4-4D21-BEE5-E32CCA424608}"/>
              </a:ext>
            </a:extLst>
          </p:cNvPr>
          <p:cNvSpPr txBox="1">
            <a:spLocks noChangeArrowheads="1"/>
          </p:cNvSpPr>
          <p:nvPr/>
        </p:nvSpPr>
        <p:spPr bwMode="auto">
          <a:xfrm>
            <a:off x="797314" y="777380"/>
            <a:ext cx="7566025"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a:spcBef>
                <a:spcPct val="0"/>
              </a:spcBef>
              <a:buNone/>
            </a:pPr>
            <a:r>
              <a:rPr lang="en-US" altLang="en-US" sz="4400" u="sng" dirty="0">
                <a:solidFill>
                  <a:schemeClr val="bg1"/>
                </a:solidFill>
                <a:latin typeface="Arial Black"/>
                <a:cs typeface="Arial"/>
              </a:rPr>
              <a:t>POTPOURRI FOR $200</a:t>
            </a:r>
          </a:p>
        </p:txBody>
      </p:sp>
      <p:pic>
        <p:nvPicPr>
          <p:cNvPr id="7" name="Shape 423">
            <a:extLst>
              <a:ext uri="{FF2B5EF4-FFF2-40B4-BE49-F238E27FC236}">
                <a16:creationId xmlns:a16="http://schemas.microsoft.com/office/drawing/2014/main" id="{92811944-450D-49A4-8F3B-B5D9B55CB25E}"/>
              </a:ext>
            </a:extLst>
          </p:cNvPr>
          <p:cNvPicPr preferRelativeResize="0"/>
          <p:nvPr/>
        </p:nvPicPr>
        <p:blipFill rotWithShape="1">
          <a:blip r:embed="rId2">
            <a:alphaModFix/>
          </a:blip>
          <a:srcRect r="8020" b="19933"/>
          <a:stretch/>
        </p:blipFill>
        <p:spPr>
          <a:xfrm>
            <a:off x="671311" y="3773642"/>
            <a:ext cx="4114800" cy="1577379"/>
          </a:xfrm>
          <a:prstGeom prst="rect">
            <a:avLst/>
          </a:prstGeom>
          <a:noFill/>
          <a:ln>
            <a:noFill/>
          </a:ln>
        </p:spPr>
      </p:pic>
      <p:sp>
        <p:nvSpPr>
          <p:cNvPr id="8" name="Shape 424">
            <a:extLst>
              <a:ext uri="{FF2B5EF4-FFF2-40B4-BE49-F238E27FC236}">
                <a16:creationId xmlns:a16="http://schemas.microsoft.com/office/drawing/2014/main" id="{47722FAC-5A25-4077-BAD3-BCE63285989D}"/>
              </a:ext>
            </a:extLst>
          </p:cNvPr>
          <p:cNvSpPr txBox="1"/>
          <p:nvPr/>
        </p:nvSpPr>
        <p:spPr>
          <a:xfrm>
            <a:off x="4876800" y="3773642"/>
            <a:ext cx="4430336" cy="1631216"/>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dirty="0">
                <a:solidFill>
                  <a:schemeClr val="bg1"/>
                </a:solidFill>
                <a:latin typeface="Calibri" panose="020F0502020204030204" pitchFamily="34" charset="0"/>
                <a:ea typeface="Calibri"/>
                <a:cs typeface="Calibri" panose="020F0502020204030204" pitchFamily="34" charset="0"/>
                <a:sym typeface="Calibri"/>
              </a:rPr>
              <a:t>A) P[k].</a:t>
            </a:r>
            <a:r>
              <a:rPr lang="en-US" sz="1800" dirty="0" err="1">
                <a:solidFill>
                  <a:schemeClr val="bg1"/>
                </a:solidFill>
                <a:latin typeface="Calibri" panose="020F0502020204030204" pitchFamily="34" charset="0"/>
                <a:ea typeface="Calibri"/>
                <a:cs typeface="Calibri" panose="020F0502020204030204" pitchFamily="34" charset="0"/>
                <a:sym typeface="Calibri"/>
              </a:rPr>
              <a:t>getName</a:t>
            </a:r>
            <a:r>
              <a:rPr lang="en-US" sz="1800" dirty="0">
                <a:solidFill>
                  <a:schemeClr val="bg1"/>
                </a:solidFill>
                <a:latin typeface="Calibri" panose="020F0502020204030204" pitchFamily="34" charset="0"/>
                <a:ea typeface="Calibri"/>
                <a:cs typeface="Calibri" panose="020F0502020204030204" pitchFamily="34" charset="0"/>
                <a:sym typeface="Calibri"/>
              </a:rPr>
              <a:t>() == name</a:t>
            </a:r>
            <a:endParaRPr sz="1800" dirty="0">
              <a:solidFill>
                <a:schemeClr val="bg1"/>
              </a:solidFill>
              <a:latin typeface="Calibri" panose="020F0502020204030204" pitchFamily="34" charset="0"/>
              <a:cs typeface="Calibri" panose="020F0502020204030204" pitchFamily="34" charset="0"/>
            </a:endParaRPr>
          </a:p>
          <a:p>
            <a:pPr marL="0" marR="0" lvl="0" indent="0" algn="l" rtl="0">
              <a:spcBef>
                <a:spcPts val="0"/>
              </a:spcBef>
              <a:spcAft>
                <a:spcPts val="0"/>
              </a:spcAft>
              <a:buNone/>
            </a:pPr>
            <a:r>
              <a:rPr lang="en-US" sz="1800" dirty="0">
                <a:solidFill>
                  <a:schemeClr val="bg1"/>
                </a:solidFill>
                <a:latin typeface="Calibri" panose="020F0502020204030204" pitchFamily="34" charset="0"/>
                <a:ea typeface="Calibri"/>
                <a:cs typeface="Calibri" panose="020F0502020204030204" pitchFamily="34" charset="0"/>
                <a:sym typeface="Calibri"/>
              </a:rPr>
              <a:t>B) P[k].</a:t>
            </a:r>
            <a:r>
              <a:rPr lang="en-US" sz="1800" dirty="0" err="1">
                <a:solidFill>
                  <a:schemeClr val="bg1"/>
                </a:solidFill>
                <a:latin typeface="Calibri" panose="020F0502020204030204" pitchFamily="34" charset="0"/>
                <a:ea typeface="Calibri"/>
                <a:cs typeface="Calibri" panose="020F0502020204030204" pitchFamily="34" charset="0"/>
                <a:sym typeface="Calibri"/>
              </a:rPr>
              <a:t>getName</a:t>
            </a:r>
            <a:r>
              <a:rPr lang="en-US" sz="1800" dirty="0">
                <a:solidFill>
                  <a:schemeClr val="bg1"/>
                </a:solidFill>
                <a:latin typeface="Calibri" panose="020F0502020204030204" pitchFamily="34" charset="0"/>
                <a:ea typeface="Calibri"/>
                <a:cs typeface="Calibri" panose="020F0502020204030204" pitchFamily="34" charset="0"/>
                <a:sym typeface="Calibri"/>
              </a:rPr>
              <a:t>().equals(name)</a:t>
            </a:r>
            <a:endParaRPr sz="1800" dirty="0">
              <a:solidFill>
                <a:schemeClr val="bg1"/>
              </a:solidFill>
              <a:latin typeface="Calibri" panose="020F0502020204030204" pitchFamily="34" charset="0"/>
              <a:cs typeface="Calibri" panose="020F0502020204030204" pitchFamily="34" charset="0"/>
            </a:endParaRPr>
          </a:p>
          <a:p>
            <a:pPr marL="0" marR="0" lvl="0" indent="0" algn="l" rtl="0">
              <a:spcBef>
                <a:spcPts val="0"/>
              </a:spcBef>
              <a:spcAft>
                <a:spcPts val="0"/>
              </a:spcAft>
              <a:buNone/>
            </a:pPr>
            <a:r>
              <a:rPr lang="en-US" sz="1800" dirty="0">
                <a:solidFill>
                  <a:schemeClr val="bg1"/>
                </a:solidFill>
                <a:latin typeface="Calibri" panose="020F0502020204030204" pitchFamily="34" charset="0"/>
                <a:ea typeface="Calibri"/>
                <a:cs typeface="Calibri" panose="020F0502020204030204" pitchFamily="34" charset="0"/>
                <a:sym typeface="Calibri"/>
              </a:rPr>
              <a:t>C) ! P[k].</a:t>
            </a:r>
            <a:r>
              <a:rPr lang="en-US" sz="1800" dirty="0" err="1">
                <a:solidFill>
                  <a:schemeClr val="bg1"/>
                </a:solidFill>
                <a:latin typeface="Calibri" panose="020F0502020204030204" pitchFamily="34" charset="0"/>
                <a:ea typeface="Calibri"/>
                <a:cs typeface="Calibri" panose="020F0502020204030204" pitchFamily="34" charset="0"/>
                <a:sym typeface="Calibri"/>
              </a:rPr>
              <a:t>getName</a:t>
            </a:r>
            <a:r>
              <a:rPr lang="en-US" sz="1800" dirty="0">
                <a:solidFill>
                  <a:schemeClr val="bg1"/>
                </a:solidFill>
                <a:latin typeface="Calibri" panose="020F0502020204030204" pitchFamily="34" charset="0"/>
                <a:ea typeface="Calibri"/>
                <a:cs typeface="Calibri" panose="020F0502020204030204" pitchFamily="34" charset="0"/>
                <a:sym typeface="Calibri"/>
              </a:rPr>
              <a:t>().equals(name)</a:t>
            </a:r>
            <a:endParaRPr sz="1800" dirty="0">
              <a:solidFill>
                <a:schemeClr val="bg1"/>
              </a:solidFill>
              <a:latin typeface="Calibri" panose="020F0502020204030204" pitchFamily="34" charset="0"/>
              <a:cs typeface="Calibri" panose="020F0502020204030204" pitchFamily="34" charset="0"/>
            </a:endParaRPr>
          </a:p>
          <a:p>
            <a:pPr marL="0" marR="0" lvl="0" indent="0" algn="l" rtl="0">
              <a:spcBef>
                <a:spcPts val="0"/>
              </a:spcBef>
              <a:spcAft>
                <a:spcPts val="0"/>
              </a:spcAft>
              <a:buNone/>
            </a:pPr>
            <a:r>
              <a:rPr lang="en-US" sz="1800" dirty="0">
                <a:solidFill>
                  <a:schemeClr val="bg1"/>
                </a:solidFill>
                <a:latin typeface="Calibri" panose="020F0502020204030204" pitchFamily="34" charset="0"/>
                <a:ea typeface="Calibri"/>
                <a:cs typeface="Calibri" panose="020F0502020204030204" pitchFamily="34" charset="0"/>
                <a:sym typeface="Calibri"/>
              </a:rPr>
              <a:t>D) P[k].</a:t>
            </a:r>
            <a:r>
              <a:rPr lang="en-US" sz="1800" dirty="0" err="1">
                <a:solidFill>
                  <a:schemeClr val="bg1"/>
                </a:solidFill>
                <a:latin typeface="Calibri" panose="020F0502020204030204" pitchFamily="34" charset="0"/>
                <a:ea typeface="Calibri"/>
                <a:cs typeface="Calibri" panose="020F0502020204030204" pitchFamily="34" charset="0"/>
                <a:sym typeface="Calibri"/>
              </a:rPr>
              <a:t>getName</a:t>
            </a:r>
            <a:r>
              <a:rPr lang="en-US" sz="1800" dirty="0">
                <a:solidFill>
                  <a:schemeClr val="bg1"/>
                </a:solidFill>
                <a:latin typeface="Calibri" panose="020F0502020204030204" pitchFamily="34" charset="0"/>
                <a:ea typeface="Calibri"/>
                <a:cs typeface="Calibri" panose="020F0502020204030204" pitchFamily="34" charset="0"/>
                <a:sym typeface="Calibri"/>
              </a:rPr>
              <a:t>() != name</a:t>
            </a:r>
            <a:endParaRPr sz="1800" dirty="0">
              <a:solidFill>
                <a:schemeClr val="bg1"/>
              </a:solidFill>
              <a:latin typeface="Calibri" panose="020F0502020204030204" pitchFamily="34" charset="0"/>
              <a:cs typeface="Calibri" panose="020F0502020204030204" pitchFamily="34" charset="0"/>
            </a:endParaRPr>
          </a:p>
          <a:p>
            <a:pPr marL="0" marR="0" lvl="0" indent="0" algn="l" rtl="0">
              <a:spcBef>
                <a:spcPts val="0"/>
              </a:spcBef>
              <a:spcAft>
                <a:spcPts val="0"/>
              </a:spcAft>
              <a:buNone/>
            </a:pPr>
            <a:r>
              <a:rPr lang="en-US" sz="1800" dirty="0">
                <a:solidFill>
                  <a:schemeClr val="bg1"/>
                </a:solidFill>
                <a:latin typeface="Calibri" panose="020F0502020204030204" pitchFamily="34" charset="0"/>
                <a:ea typeface="Calibri"/>
                <a:cs typeface="Calibri" panose="020F0502020204030204" pitchFamily="34" charset="0"/>
                <a:sym typeface="Calibri"/>
              </a:rPr>
              <a:t>E) None of the above</a:t>
            </a:r>
            <a:endParaRPr sz="1800" dirty="0">
              <a:solidFill>
                <a:schemeClr val="bg1"/>
              </a:solidFill>
              <a:latin typeface="Calibri" panose="020F0502020204030204" pitchFamily="34" charset="0"/>
              <a:cs typeface="Calibri" panose="020F0502020204030204" pitchFamily="34" charset="0"/>
            </a:endParaRPr>
          </a:p>
        </p:txBody>
      </p:sp>
      <p:sp>
        <p:nvSpPr>
          <p:cNvPr id="9" name="Shape 425">
            <a:extLst>
              <a:ext uri="{FF2B5EF4-FFF2-40B4-BE49-F238E27FC236}">
                <a16:creationId xmlns:a16="http://schemas.microsoft.com/office/drawing/2014/main" id="{213E29E4-7C3B-4729-B82E-2287B4210F44}"/>
              </a:ext>
            </a:extLst>
          </p:cNvPr>
          <p:cNvSpPr txBox="1"/>
          <p:nvPr/>
        </p:nvSpPr>
        <p:spPr>
          <a:xfrm>
            <a:off x="647700" y="1464055"/>
            <a:ext cx="7848600" cy="234594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dirty="0">
                <a:solidFill>
                  <a:schemeClr val="bg1"/>
                </a:solidFill>
                <a:latin typeface="Calibri" panose="020F0502020204030204" pitchFamily="34" charset="0"/>
                <a:ea typeface="Calibri"/>
                <a:cs typeface="Calibri" panose="020F0502020204030204" pitchFamily="34" charset="0"/>
                <a:sym typeface="Calibri"/>
              </a:rPr>
              <a:t>Assume that a Person class has been defined with a public </a:t>
            </a:r>
            <a:r>
              <a:rPr lang="en-US" sz="1800" dirty="0" err="1">
                <a:solidFill>
                  <a:schemeClr val="bg1"/>
                </a:solidFill>
                <a:latin typeface="Calibri" panose="020F0502020204030204" pitchFamily="34" charset="0"/>
                <a:ea typeface="Calibri"/>
                <a:cs typeface="Calibri" panose="020F0502020204030204" pitchFamily="34" charset="0"/>
                <a:sym typeface="Calibri"/>
              </a:rPr>
              <a:t>getName</a:t>
            </a:r>
            <a:r>
              <a:rPr lang="en-US" sz="1800" dirty="0">
                <a:solidFill>
                  <a:schemeClr val="bg1"/>
                </a:solidFill>
                <a:latin typeface="Calibri" panose="020F0502020204030204" pitchFamily="34" charset="0"/>
                <a:ea typeface="Calibri"/>
                <a:cs typeface="Calibri" panose="020F0502020204030204" pitchFamily="34" charset="0"/>
                <a:sym typeface="Calibri"/>
              </a:rPr>
              <a:t>() method that returns a String.</a:t>
            </a:r>
            <a:endParaRPr sz="1800" dirty="0">
              <a:solidFill>
                <a:schemeClr val="bg1"/>
              </a:solidFill>
              <a:latin typeface="Calibri" panose="020F0502020204030204" pitchFamily="34" charset="0"/>
              <a:cs typeface="Calibri" panose="020F0502020204030204" pitchFamily="34" charset="0"/>
            </a:endParaRPr>
          </a:p>
          <a:p>
            <a:pPr marL="0" marR="0" lvl="0" indent="0" algn="l" rtl="0">
              <a:spcBef>
                <a:spcPts val="0"/>
              </a:spcBef>
              <a:spcAft>
                <a:spcPts val="0"/>
              </a:spcAft>
              <a:buNone/>
            </a:pPr>
            <a:r>
              <a:rPr lang="en-US" sz="1800" dirty="0">
                <a:solidFill>
                  <a:schemeClr val="bg1"/>
                </a:solidFill>
                <a:latin typeface="Calibri" panose="020F0502020204030204" pitchFamily="34" charset="0"/>
                <a:ea typeface="Calibri"/>
                <a:cs typeface="Calibri" panose="020F0502020204030204" pitchFamily="34" charset="0"/>
                <a:sym typeface="Calibri"/>
              </a:rPr>
              <a:t>Also assume that a class has a field P declared as follows:</a:t>
            </a:r>
            <a:endParaRPr sz="1800" dirty="0">
              <a:solidFill>
                <a:schemeClr val="bg1"/>
              </a:solidFill>
              <a:latin typeface="Calibri" panose="020F0502020204030204" pitchFamily="34" charset="0"/>
              <a:cs typeface="Calibri" panose="020F0502020204030204" pitchFamily="34" charset="0"/>
            </a:endParaRPr>
          </a:p>
          <a:p>
            <a:pPr marL="0" marR="0" lvl="0" indent="0" algn="l" rtl="0">
              <a:spcBef>
                <a:spcPts val="0"/>
              </a:spcBef>
              <a:spcAft>
                <a:spcPts val="0"/>
              </a:spcAft>
              <a:buNone/>
            </a:pPr>
            <a:r>
              <a:rPr lang="en-US" sz="1800" dirty="0">
                <a:solidFill>
                  <a:schemeClr val="bg1"/>
                </a:solidFill>
                <a:latin typeface="Calibri" panose="020F0502020204030204" pitchFamily="34" charset="0"/>
                <a:ea typeface="Calibri"/>
                <a:cs typeface="Calibri" panose="020F0502020204030204" pitchFamily="34" charset="0"/>
                <a:sym typeface="Calibri"/>
              </a:rPr>
              <a:t>	Person[] P;</a:t>
            </a:r>
            <a:endParaRPr sz="1800" dirty="0">
              <a:solidFill>
                <a:schemeClr val="bg1"/>
              </a:solidFill>
              <a:latin typeface="Calibri" panose="020F0502020204030204" pitchFamily="34" charset="0"/>
              <a:cs typeface="Calibri" panose="020F0502020204030204" pitchFamily="34" charset="0"/>
            </a:endParaRPr>
          </a:p>
          <a:p>
            <a:pPr marL="0" marR="0" lvl="0" indent="0" algn="l" rtl="0">
              <a:spcBef>
                <a:spcPts val="0"/>
              </a:spcBef>
              <a:spcAft>
                <a:spcPts val="0"/>
              </a:spcAft>
              <a:buNone/>
            </a:pPr>
            <a:r>
              <a:rPr lang="en-US" sz="1800" dirty="0">
                <a:solidFill>
                  <a:schemeClr val="bg1"/>
                </a:solidFill>
                <a:latin typeface="Calibri" panose="020F0502020204030204" pitchFamily="34" charset="0"/>
                <a:ea typeface="Calibri"/>
                <a:cs typeface="Calibri" panose="020F0502020204030204" pitchFamily="34" charset="0"/>
                <a:sym typeface="Calibri"/>
              </a:rPr>
              <a:t>and that P has been filled with people.</a:t>
            </a:r>
            <a:endParaRPr sz="1800" dirty="0">
              <a:solidFill>
                <a:schemeClr val="bg1"/>
              </a:solidFill>
              <a:latin typeface="Calibri" panose="020F0502020204030204" pitchFamily="34" charset="0"/>
              <a:cs typeface="Calibri" panose="020F0502020204030204" pitchFamily="34" charset="0"/>
            </a:endParaRPr>
          </a:p>
          <a:p>
            <a:pPr marL="0" marR="0" lvl="0" indent="0" algn="l" rtl="0">
              <a:spcBef>
                <a:spcPts val="0"/>
              </a:spcBef>
              <a:spcAft>
                <a:spcPts val="0"/>
              </a:spcAft>
              <a:buNone/>
            </a:pPr>
            <a:endParaRPr sz="1800" dirty="0">
              <a:solidFill>
                <a:schemeClr val="bg1"/>
              </a:solidFill>
              <a:latin typeface="Calibri" panose="020F0502020204030204" pitchFamily="34" charset="0"/>
              <a:ea typeface="Calibri"/>
              <a:cs typeface="Calibri" panose="020F0502020204030204" pitchFamily="34" charset="0"/>
              <a:sym typeface="Calibri"/>
            </a:endParaRPr>
          </a:p>
          <a:p>
            <a:pPr marL="0" marR="0" lvl="0" indent="0" algn="l" rtl="0">
              <a:spcBef>
                <a:spcPts val="0"/>
              </a:spcBef>
              <a:spcAft>
                <a:spcPts val="0"/>
              </a:spcAft>
              <a:buNone/>
            </a:pPr>
            <a:r>
              <a:rPr lang="en-US" sz="1800" dirty="0">
                <a:solidFill>
                  <a:schemeClr val="bg1"/>
                </a:solidFill>
                <a:latin typeface="Calibri" panose="020F0502020204030204" pitchFamily="34" charset="0"/>
                <a:ea typeface="Calibri"/>
                <a:cs typeface="Calibri" panose="020F0502020204030204" pitchFamily="34" charset="0"/>
                <a:sym typeface="Calibri"/>
              </a:rPr>
              <a:t>What code could be used to fill in the blank below so that the method returns true </a:t>
            </a:r>
            <a:r>
              <a:rPr lang="en-US" sz="1800" dirty="0" err="1">
                <a:solidFill>
                  <a:schemeClr val="bg1"/>
                </a:solidFill>
                <a:latin typeface="Calibri" panose="020F0502020204030204" pitchFamily="34" charset="0"/>
                <a:ea typeface="Calibri"/>
                <a:cs typeface="Calibri" panose="020F0502020204030204" pitchFamily="34" charset="0"/>
                <a:sym typeface="Calibri"/>
              </a:rPr>
              <a:t>iff</a:t>
            </a:r>
            <a:r>
              <a:rPr lang="en-US" sz="1800" dirty="0">
                <a:solidFill>
                  <a:schemeClr val="bg1"/>
                </a:solidFill>
                <a:latin typeface="Calibri" panose="020F0502020204030204" pitchFamily="34" charset="0"/>
                <a:ea typeface="Calibri"/>
                <a:cs typeface="Calibri" panose="020F0502020204030204" pitchFamily="34" charset="0"/>
                <a:sym typeface="Calibri"/>
              </a:rPr>
              <a:t> there is a person in P with the given name?</a:t>
            </a:r>
            <a:endParaRPr sz="1800" dirty="0">
              <a:solidFill>
                <a:schemeClr val="bg1"/>
              </a:solidFill>
              <a:latin typeface="Calibri" panose="020F0502020204030204" pitchFamily="34" charset="0"/>
              <a:cs typeface="Calibri" panose="020F0502020204030204" pitchFamily="34" charset="0"/>
            </a:endParaRPr>
          </a:p>
        </p:txBody>
      </p:sp>
    </p:spTree>
  </p:cSld>
  <p:clrMapOvr>
    <a:masterClrMapping/>
  </p:clrMapOvr>
  <p:transition spd="slow">
    <p:zoom/>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5A7C5D6-528C-4FDB-8312-A7C1C0AF244B}"/>
              </a:ext>
            </a:extLst>
          </p:cNvPr>
          <p:cNvSpPr txBox="1">
            <a:spLocks noChangeArrowheads="1"/>
          </p:cNvSpPr>
          <p:nvPr/>
        </p:nvSpPr>
        <p:spPr bwMode="auto">
          <a:xfrm>
            <a:off x="797314" y="777380"/>
            <a:ext cx="7566025"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a:spcBef>
                <a:spcPct val="0"/>
              </a:spcBef>
              <a:buNone/>
            </a:pPr>
            <a:r>
              <a:rPr lang="en-US" altLang="en-US" sz="4400" u="sng" dirty="0">
                <a:solidFill>
                  <a:schemeClr val="bg1"/>
                </a:solidFill>
                <a:latin typeface="Arial Black"/>
                <a:cs typeface="Arial"/>
              </a:rPr>
              <a:t>POTPOURRI FOR $200</a:t>
            </a:r>
          </a:p>
        </p:txBody>
      </p:sp>
      <p:pic>
        <p:nvPicPr>
          <p:cNvPr id="5" name="Shape 423">
            <a:extLst>
              <a:ext uri="{FF2B5EF4-FFF2-40B4-BE49-F238E27FC236}">
                <a16:creationId xmlns:a16="http://schemas.microsoft.com/office/drawing/2014/main" id="{D0893107-6D92-4083-9102-0BA293F4CA59}"/>
              </a:ext>
            </a:extLst>
          </p:cNvPr>
          <p:cNvPicPr preferRelativeResize="0"/>
          <p:nvPr/>
        </p:nvPicPr>
        <p:blipFill rotWithShape="1">
          <a:blip r:embed="rId2">
            <a:alphaModFix/>
          </a:blip>
          <a:srcRect r="8020" b="19933"/>
          <a:stretch/>
        </p:blipFill>
        <p:spPr>
          <a:xfrm>
            <a:off x="671311" y="3773642"/>
            <a:ext cx="4114800" cy="1577379"/>
          </a:xfrm>
          <a:prstGeom prst="rect">
            <a:avLst/>
          </a:prstGeom>
          <a:noFill/>
          <a:ln>
            <a:noFill/>
          </a:ln>
        </p:spPr>
      </p:pic>
      <p:sp>
        <p:nvSpPr>
          <p:cNvPr id="7" name="Shape 424">
            <a:extLst>
              <a:ext uri="{FF2B5EF4-FFF2-40B4-BE49-F238E27FC236}">
                <a16:creationId xmlns:a16="http://schemas.microsoft.com/office/drawing/2014/main" id="{D46628A3-57CF-4CF6-B212-BA5A57A9D355}"/>
              </a:ext>
            </a:extLst>
          </p:cNvPr>
          <p:cNvSpPr txBox="1"/>
          <p:nvPr/>
        </p:nvSpPr>
        <p:spPr>
          <a:xfrm>
            <a:off x="4876800" y="3773642"/>
            <a:ext cx="4430336" cy="1631216"/>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dirty="0">
                <a:solidFill>
                  <a:schemeClr val="bg1"/>
                </a:solidFill>
                <a:latin typeface="Calibri" panose="020F0502020204030204" pitchFamily="34" charset="0"/>
                <a:ea typeface="Calibri"/>
                <a:cs typeface="Calibri" panose="020F0502020204030204" pitchFamily="34" charset="0"/>
                <a:sym typeface="Calibri"/>
              </a:rPr>
              <a:t>A) P[k].</a:t>
            </a:r>
            <a:r>
              <a:rPr lang="en-US" sz="1800" dirty="0" err="1">
                <a:solidFill>
                  <a:schemeClr val="bg1"/>
                </a:solidFill>
                <a:latin typeface="Calibri" panose="020F0502020204030204" pitchFamily="34" charset="0"/>
                <a:ea typeface="Calibri"/>
                <a:cs typeface="Calibri" panose="020F0502020204030204" pitchFamily="34" charset="0"/>
                <a:sym typeface="Calibri"/>
              </a:rPr>
              <a:t>getName</a:t>
            </a:r>
            <a:r>
              <a:rPr lang="en-US" sz="1800" dirty="0">
                <a:solidFill>
                  <a:schemeClr val="bg1"/>
                </a:solidFill>
                <a:latin typeface="Calibri" panose="020F0502020204030204" pitchFamily="34" charset="0"/>
                <a:ea typeface="Calibri"/>
                <a:cs typeface="Calibri" panose="020F0502020204030204" pitchFamily="34" charset="0"/>
                <a:sym typeface="Calibri"/>
              </a:rPr>
              <a:t>() == name</a:t>
            </a:r>
            <a:endParaRPr sz="1800" dirty="0">
              <a:solidFill>
                <a:schemeClr val="bg1"/>
              </a:solidFill>
              <a:latin typeface="Calibri" panose="020F0502020204030204" pitchFamily="34" charset="0"/>
              <a:cs typeface="Calibri" panose="020F0502020204030204" pitchFamily="34" charset="0"/>
            </a:endParaRPr>
          </a:p>
          <a:p>
            <a:pPr marL="0" marR="0" lvl="0" indent="0" algn="l" rtl="0">
              <a:spcBef>
                <a:spcPts val="0"/>
              </a:spcBef>
              <a:spcAft>
                <a:spcPts val="0"/>
              </a:spcAft>
              <a:buNone/>
            </a:pPr>
            <a:r>
              <a:rPr lang="en-US" sz="1800" b="1" dirty="0">
                <a:solidFill>
                  <a:srgbClr val="FFC000"/>
                </a:solidFill>
                <a:latin typeface="Calibri"/>
                <a:ea typeface="Calibri"/>
                <a:cs typeface="Calibri"/>
                <a:sym typeface="Calibri"/>
              </a:rPr>
              <a:t>B) P[k].</a:t>
            </a:r>
            <a:r>
              <a:rPr lang="en-US" sz="1800" b="1" dirty="0" err="1">
                <a:solidFill>
                  <a:srgbClr val="FFC000"/>
                </a:solidFill>
                <a:latin typeface="Calibri"/>
                <a:ea typeface="Calibri"/>
                <a:cs typeface="Calibri"/>
                <a:sym typeface="Calibri"/>
              </a:rPr>
              <a:t>getName</a:t>
            </a:r>
            <a:r>
              <a:rPr lang="en-US" sz="1800" b="1" dirty="0">
                <a:solidFill>
                  <a:srgbClr val="FFC000"/>
                </a:solidFill>
                <a:latin typeface="Calibri"/>
                <a:ea typeface="Calibri"/>
                <a:cs typeface="Calibri"/>
                <a:sym typeface="Calibri"/>
              </a:rPr>
              <a:t>().equals(name)</a:t>
            </a:r>
            <a:endParaRPr sz="1800" b="1" dirty="0">
              <a:solidFill>
                <a:srgbClr val="FFC000"/>
              </a:solidFill>
              <a:latin typeface="Calibri"/>
              <a:cs typeface="Calibri"/>
            </a:endParaRPr>
          </a:p>
          <a:p>
            <a:pPr marL="0" marR="0" lvl="0" indent="0" algn="l" rtl="0">
              <a:spcBef>
                <a:spcPts val="0"/>
              </a:spcBef>
              <a:spcAft>
                <a:spcPts val="0"/>
              </a:spcAft>
              <a:buNone/>
            </a:pPr>
            <a:r>
              <a:rPr lang="en-US" sz="1800" dirty="0">
                <a:solidFill>
                  <a:schemeClr val="bg1"/>
                </a:solidFill>
                <a:latin typeface="Calibri"/>
                <a:ea typeface="Calibri"/>
                <a:cs typeface="Calibri"/>
                <a:sym typeface="Calibri"/>
              </a:rPr>
              <a:t>C) ! P[k].</a:t>
            </a:r>
            <a:r>
              <a:rPr lang="en-US" sz="1800" dirty="0" err="1">
                <a:solidFill>
                  <a:schemeClr val="bg1"/>
                </a:solidFill>
                <a:latin typeface="Calibri"/>
                <a:ea typeface="Calibri"/>
                <a:cs typeface="Calibri"/>
                <a:sym typeface="Calibri"/>
              </a:rPr>
              <a:t>getName</a:t>
            </a:r>
            <a:r>
              <a:rPr lang="en-US" sz="1800" dirty="0">
                <a:solidFill>
                  <a:schemeClr val="bg1"/>
                </a:solidFill>
                <a:latin typeface="Calibri"/>
                <a:ea typeface="Calibri"/>
                <a:cs typeface="Calibri"/>
                <a:sym typeface="Calibri"/>
              </a:rPr>
              <a:t>().equals(name)</a:t>
            </a:r>
            <a:endParaRPr sz="1800" dirty="0">
              <a:solidFill>
                <a:schemeClr val="bg1"/>
              </a:solidFill>
              <a:latin typeface="Calibri"/>
              <a:cs typeface="Calibri"/>
            </a:endParaRPr>
          </a:p>
          <a:p>
            <a:pPr marL="0" marR="0" lvl="0" indent="0" algn="l" rtl="0">
              <a:spcBef>
                <a:spcPts val="0"/>
              </a:spcBef>
              <a:spcAft>
                <a:spcPts val="0"/>
              </a:spcAft>
              <a:buNone/>
            </a:pPr>
            <a:r>
              <a:rPr lang="en-US" sz="1800" dirty="0">
                <a:solidFill>
                  <a:schemeClr val="bg1"/>
                </a:solidFill>
                <a:latin typeface="Calibri"/>
                <a:ea typeface="Calibri"/>
                <a:cs typeface="Calibri"/>
                <a:sym typeface="Calibri"/>
              </a:rPr>
              <a:t>D) P[k].</a:t>
            </a:r>
            <a:r>
              <a:rPr lang="en-US" sz="1800" dirty="0" err="1">
                <a:solidFill>
                  <a:schemeClr val="bg1"/>
                </a:solidFill>
                <a:latin typeface="Calibri"/>
                <a:ea typeface="Calibri"/>
                <a:cs typeface="Calibri"/>
                <a:sym typeface="Calibri"/>
              </a:rPr>
              <a:t>getName</a:t>
            </a:r>
            <a:r>
              <a:rPr lang="en-US" sz="1800" dirty="0">
                <a:solidFill>
                  <a:schemeClr val="bg1"/>
                </a:solidFill>
                <a:latin typeface="Calibri"/>
                <a:ea typeface="Calibri"/>
                <a:cs typeface="Calibri"/>
                <a:sym typeface="Calibri"/>
              </a:rPr>
              <a:t>() != name</a:t>
            </a:r>
            <a:endParaRPr sz="1800" dirty="0">
              <a:solidFill>
                <a:schemeClr val="bg1"/>
              </a:solidFill>
              <a:latin typeface="Calibri"/>
              <a:cs typeface="Calibri"/>
            </a:endParaRPr>
          </a:p>
          <a:p>
            <a:pPr marL="0" marR="0" lvl="0" indent="0" algn="l" rtl="0">
              <a:spcBef>
                <a:spcPts val="0"/>
              </a:spcBef>
              <a:spcAft>
                <a:spcPts val="0"/>
              </a:spcAft>
              <a:buNone/>
            </a:pPr>
            <a:r>
              <a:rPr lang="en-US" sz="1800" dirty="0">
                <a:solidFill>
                  <a:schemeClr val="bg1"/>
                </a:solidFill>
                <a:latin typeface="Calibri" panose="020F0502020204030204" pitchFamily="34" charset="0"/>
                <a:ea typeface="Calibri"/>
                <a:cs typeface="Calibri" panose="020F0502020204030204" pitchFamily="34" charset="0"/>
                <a:sym typeface="Calibri"/>
              </a:rPr>
              <a:t>E) None of the above</a:t>
            </a:r>
            <a:endParaRPr sz="1800" dirty="0">
              <a:solidFill>
                <a:schemeClr val="bg1"/>
              </a:solidFill>
              <a:latin typeface="Calibri" panose="020F0502020204030204" pitchFamily="34" charset="0"/>
              <a:cs typeface="Calibri" panose="020F0502020204030204" pitchFamily="34" charset="0"/>
            </a:endParaRPr>
          </a:p>
        </p:txBody>
      </p:sp>
      <p:sp>
        <p:nvSpPr>
          <p:cNvPr id="8" name="Shape 425">
            <a:extLst>
              <a:ext uri="{FF2B5EF4-FFF2-40B4-BE49-F238E27FC236}">
                <a16:creationId xmlns:a16="http://schemas.microsoft.com/office/drawing/2014/main" id="{0B7454A9-BD09-4596-B122-B550A85D6F6C}"/>
              </a:ext>
            </a:extLst>
          </p:cNvPr>
          <p:cNvSpPr txBox="1"/>
          <p:nvPr/>
        </p:nvSpPr>
        <p:spPr>
          <a:xfrm>
            <a:off x="647700" y="1464055"/>
            <a:ext cx="7848600" cy="234594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dirty="0">
                <a:solidFill>
                  <a:schemeClr val="bg1"/>
                </a:solidFill>
                <a:latin typeface="Calibri" panose="020F0502020204030204" pitchFamily="34" charset="0"/>
                <a:ea typeface="Calibri"/>
                <a:cs typeface="Calibri" panose="020F0502020204030204" pitchFamily="34" charset="0"/>
                <a:sym typeface="Calibri"/>
              </a:rPr>
              <a:t>Assume that a Person class has been defined with a public </a:t>
            </a:r>
            <a:r>
              <a:rPr lang="en-US" sz="1800" dirty="0" err="1">
                <a:solidFill>
                  <a:schemeClr val="bg1"/>
                </a:solidFill>
                <a:latin typeface="Calibri" panose="020F0502020204030204" pitchFamily="34" charset="0"/>
                <a:ea typeface="Calibri"/>
                <a:cs typeface="Calibri" panose="020F0502020204030204" pitchFamily="34" charset="0"/>
                <a:sym typeface="Calibri"/>
              </a:rPr>
              <a:t>getName</a:t>
            </a:r>
            <a:r>
              <a:rPr lang="en-US" sz="1800" dirty="0">
                <a:solidFill>
                  <a:schemeClr val="bg1"/>
                </a:solidFill>
                <a:latin typeface="Calibri" panose="020F0502020204030204" pitchFamily="34" charset="0"/>
                <a:ea typeface="Calibri"/>
                <a:cs typeface="Calibri" panose="020F0502020204030204" pitchFamily="34" charset="0"/>
                <a:sym typeface="Calibri"/>
              </a:rPr>
              <a:t>() method that returns a String.</a:t>
            </a:r>
            <a:endParaRPr sz="1800" dirty="0">
              <a:solidFill>
                <a:schemeClr val="bg1"/>
              </a:solidFill>
              <a:latin typeface="Calibri" panose="020F0502020204030204" pitchFamily="34" charset="0"/>
              <a:cs typeface="Calibri" panose="020F0502020204030204" pitchFamily="34" charset="0"/>
            </a:endParaRPr>
          </a:p>
          <a:p>
            <a:pPr marL="0" marR="0" lvl="0" indent="0" algn="l" rtl="0">
              <a:spcBef>
                <a:spcPts val="0"/>
              </a:spcBef>
              <a:spcAft>
                <a:spcPts val="0"/>
              </a:spcAft>
              <a:buNone/>
            </a:pPr>
            <a:r>
              <a:rPr lang="en-US" sz="1800" dirty="0">
                <a:solidFill>
                  <a:schemeClr val="bg1"/>
                </a:solidFill>
                <a:latin typeface="Calibri" panose="020F0502020204030204" pitchFamily="34" charset="0"/>
                <a:ea typeface="Calibri"/>
                <a:cs typeface="Calibri" panose="020F0502020204030204" pitchFamily="34" charset="0"/>
                <a:sym typeface="Calibri"/>
              </a:rPr>
              <a:t>Also assume that a class has a field P declared as follows:</a:t>
            </a:r>
            <a:endParaRPr sz="1800" dirty="0">
              <a:solidFill>
                <a:schemeClr val="bg1"/>
              </a:solidFill>
              <a:latin typeface="Calibri" panose="020F0502020204030204" pitchFamily="34" charset="0"/>
              <a:cs typeface="Calibri" panose="020F0502020204030204" pitchFamily="34" charset="0"/>
            </a:endParaRPr>
          </a:p>
          <a:p>
            <a:pPr marL="0" marR="0" lvl="0" indent="0" algn="l" rtl="0">
              <a:spcBef>
                <a:spcPts val="0"/>
              </a:spcBef>
              <a:spcAft>
                <a:spcPts val="0"/>
              </a:spcAft>
              <a:buNone/>
            </a:pPr>
            <a:r>
              <a:rPr lang="en-US" sz="1800" dirty="0">
                <a:solidFill>
                  <a:schemeClr val="bg1"/>
                </a:solidFill>
                <a:latin typeface="Calibri" panose="020F0502020204030204" pitchFamily="34" charset="0"/>
                <a:ea typeface="Calibri"/>
                <a:cs typeface="Calibri" panose="020F0502020204030204" pitchFamily="34" charset="0"/>
                <a:sym typeface="Calibri"/>
              </a:rPr>
              <a:t>	Person[] P;</a:t>
            </a:r>
            <a:endParaRPr sz="1800" dirty="0">
              <a:solidFill>
                <a:schemeClr val="bg1"/>
              </a:solidFill>
              <a:latin typeface="Calibri" panose="020F0502020204030204" pitchFamily="34" charset="0"/>
              <a:cs typeface="Calibri" panose="020F0502020204030204" pitchFamily="34" charset="0"/>
            </a:endParaRPr>
          </a:p>
          <a:p>
            <a:pPr marL="0" marR="0" lvl="0" indent="0" algn="l" rtl="0">
              <a:spcBef>
                <a:spcPts val="0"/>
              </a:spcBef>
              <a:spcAft>
                <a:spcPts val="0"/>
              </a:spcAft>
              <a:buNone/>
            </a:pPr>
            <a:r>
              <a:rPr lang="en-US" sz="1800" dirty="0">
                <a:solidFill>
                  <a:schemeClr val="bg1"/>
                </a:solidFill>
                <a:latin typeface="Calibri" panose="020F0502020204030204" pitchFamily="34" charset="0"/>
                <a:ea typeface="Calibri"/>
                <a:cs typeface="Calibri" panose="020F0502020204030204" pitchFamily="34" charset="0"/>
                <a:sym typeface="Calibri"/>
              </a:rPr>
              <a:t>and that P has been filled with people.</a:t>
            </a:r>
            <a:endParaRPr sz="1800" dirty="0">
              <a:solidFill>
                <a:schemeClr val="bg1"/>
              </a:solidFill>
              <a:latin typeface="Calibri" panose="020F0502020204030204" pitchFamily="34" charset="0"/>
              <a:cs typeface="Calibri" panose="020F0502020204030204" pitchFamily="34" charset="0"/>
            </a:endParaRPr>
          </a:p>
          <a:p>
            <a:pPr marL="0" marR="0" lvl="0" indent="0" algn="l" rtl="0">
              <a:spcBef>
                <a:spcPts val="0"/>
              </a:spcBef>
              <a:spcAft>
                <a:spcPts val="0"/>
              </a:spcAft>
              <a:buNone/>
            </a:pPr>
            <a:endParaRPr sz="1800" dirty="0">
              <a:solidFill>
                <a:schemeClr val="bg1"/>
              </a:solidFill>
              <a:latin typeface="Calibri" panose="020F0502020204030204" pitchFamily="34" charset="0"/>
              <a:ea typeface="Calibri"/>
              <a:cs typeface="Calibri" panose="020F0502020204030204" pitchFamily="34" charset="0"/>
              <a:sym typeface="Calibri"/>
            </a:endParaRPr>
          </a:p>
          <a:p>
            <a:pPr marL="0" marR="0" lvl="0" indent="0" algn="l" rtl="0">
              <a:spcBef>
                <a:spcPts val="0"/>
              </a:spcBef>
              <a:spcAft>
                <a:spcPts val="0"/>
              </a:spcAft>
              <a:buNone/>
            </a:pPr>
            <a:r>
              <a:rPr lang="en-US" sz="1800" dirty="0">
                <a:solidFill>
                  <a:schemeClr val="bg1"/>
                </a:solidFill>
                <a:latin typeface="Calibri" panose="020F0502020204030204" pitchFamily="34" charset="0"/>
                <a:ea typeface="Calibri"/>
                <a:cs typeface="Calibri" panose="020F0502020204030204" pitchFamily="34" charset="0"/>
                <a:sym typeface="Calibri"/>
              </a:rPr>
              <a:t>What code could be used to fill in the blank below so that the method returns true </a:t>
            </a:r>
            <a:r>
              <a:rPr lang="en-US" sz="1800" dirty="0" err="1">
                <a:solidFill>
                  <a:schemeClr val="bg1"/>
                </a:solidFill>
                <a:latin typeface="Calibri" panose="020F0502020204030204" pitchFamily="34" charset="0"/>
                <a:ea typeface="Calibri"/>
                <a:cs typeface="Calibri" panose="020F0502020204030204" pitchFamily="34" charset="0"/>
                <a:sym typeface="Calibri"/>
              </a:rPr>
              <a:t>iff</a:t>
            </a:r>
            <a:r>
              <a:rPr lang="en-US" sz="1800" dirty="0">
                <a:solidFill>
                  <a:schemeClr val="bg1"/>
                </a:solidFill>
                <a:latin typeface="Calibri" panose="020F0502020204030204" pitchFamily="34" charset="0"/>
                <a:ea typeface="Calibri"/>
                <a:cs typeface="Calibri" panose="020F0502020204030204" pitchFamily="34" charset="0"/>
                <a:sym typeface="Calibri"/>
              </a:rPr>
              <a:t> there is a person in P with the given name?</a:t>
            </a:r>
            <a:endParaRPr sz="1800" dirty="0">
              <a:solidFill>
                <a:schemeClr val="bg1"/>
              </a:solidFill>
              <a:latin typeface="Calibri" panose="020F0502020204030204" pitchFamily="34" charset="0"/>
              <a:cs typeface="Calibri" panose="020F0502020204030204" pitchFamily="34" charset="0"/>
            </a:endParaRPr>
          </a:p>
        </p:txBody>
      </p:sp>
    </p:spTree>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5">
            <a:extLst>
              <a:ext uri="{FF2B5EF4-FFF2-40B4-BE49-F238E27FC236}">
                <a16:creationId xmlns:a16="http://schemas.microsoft.com/office/drawing/2014/main" id="{D110D2D9-5EA7-4003-969A-18FA3775F1B7}"/>
              </a:ext>
            </a:extLst>
          </p:cNvPr>
          <p:cNvSpPr txBox="1">
            <a:spLocks noChangeArrowheads="1"/>
          </p:cNvSpPr>
          <p:nvPr/>
        </p:nvSpPr>
        <p:spPr bwMode="auto">
          <a:xfrm>
            <a:off x="762000" y="529007"/>
            <a:ext cx="7566025"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a:spcBef>
                <a:spcPct val="0"/>
              </a:spcBef>
              <a:buNone/>
            </a:pPr>
            <a:r>
              <a:rPr lang="en-US" altLang="en-US" sz="4400" u="sng" dirty="0">
                <a:solidFill>
                  <a:schemeClr val="bg1"/>
                </a:solidFill>
                <a:latin typeface="Arial Black"/>
                <a:cs typeface="Arial"/>
              </a:rPr>
              <a:t>POTPOURRI FOR $300</a:t>
            </a:r>
          </a:p>
        </p:txBody>
      </p:sp>
      <p:pic>
        <p:nvPicPr>
          <p:cNvPr id="7" name="Shape 161">
            <a:extLst>
              <a:ext uri="{FF2B5EF4-FFF2-40B4-BE49-F238E27FC236}">
                <a16:creationId xmlns:a16="http://schemas.microsoft.com/office/drawing/2014/main" id="{5928038C-BB72-41DD-B1EC-BB2F4783AD15}"/>
              </a:ext>
            </a:extLst>
          </p:cNvPr>
          <p:cNvPicPr preferRelativeResize="0"/>
          <p:nvPr/>
        </p:nvPicPr>
        <p:blipFill rotWithShape="1">
          <a:blip r:embed="rId2">
            <a:alphaModFix/>
          </a:blip>
          <a:srcRect r="45486" b="3991"/>
          <a:stretch/>
        </p:blipFill>
        <p:spPr>
          <a:xfrm>
            <a:off x="83010" y="1169862"/>
            <a:ext cx="4426585" cy="5659161"/>
          </a:xfrm>
          <a:prstGeom prst="rect">
            <a:avLst/>
          </a:prstGeom>
          <a:noFill/>
          <a:ln>
            <a:noFill/>
          </a:ln>
        </p:spPr>
      </p:pic>
      <p:sp>
        <p:nvSpPr>
          <p:cNvPr id="8" name="Shape 162">
            <a:extLst>
              <a:ext uri="{FF2B5EF4-FFF2-40B4-BE49-F238E27FC236}">
                <a16:creationId xmlns:a16="http://schemas.microsoft.com/office/drawing/2014/main" id="{2C4EFFE7-39C9-4E93-81F3-15411CCC3532}"/>
              </a:ext>
            </a:extLst>
          </p:cNvPr>
          <p:cNvSpPr txBox="1"/>
          <p:nvPr/>
        </p:nvSpPr>
        <p:spPr>
          <a:xfrm>
            <a:off x="4509595" y="1752600"/>
            <a:ext cx="3948605" cy="313932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dirty="0">
                <a:solidFill>
                  <a:schemeClr val="bg1"/>
                </a:solidFill>
                <a:latin typeface="Calibri" panose="020F0502020204030204" pitchFamily="34" charset="0"/>
                <a:ea typeface="Calibri"/>
                <a:cs typeface="Calibri" panose="020F0502020204030204" pitchFamily="34" charset="0"/>
                <a:sym typeface="Calibri"/>
              </a:rPr>
              <a:t>Which “PROGRAM LINE” comments can be replaced by: </a:t>
            </a:r>
            <a:endParaRPr dirty="0">
              <a:solidFill>
                <a:schemeClr val="bg1"/>
              </a:solidFill>
              <a:latin typeface="Calibri" panose="020F0502020204030204" pitchFamily="34" charset="0"/>
              <a:cs typeface="Calibri" panose="020F0502020204030204" pitchFamily="34" charset="0"/>
            </a:endParaRPr>
          </a:p>
          <a:p>
            <a:pPr marL="0" marR="0" lvl="0" indent="0" algn="l" rtl="0">
              <a:spcBef>
                <a:spcPts val="0"/>
              </a:spcBef>
              <a:spcAft>
                <a:spcPts val="0"/>
              </a:spcAft>
              <a:buNone/>
            </a:pPr>
            <a:r>
              <a:rPr lang="en-US" sz="1800" i="1" dirty="0">
                <a:solidFill>
                  <a:schemeClr val="bg1"/>
                </a:solidFill>
                <a:latin typeface="Calibri" panose="020F0502020204030204" pitchFamily="34" charset="0"/>
                <a:ea typeface="Calibri"/>
                <a:cs typeface="Calibri" panose="020F0502020204030204" pitchFamily="34" charset="0"/>
                <a:sym typeface="Calibri"/>
              </a:rPr>
              <a:t>	throw new </a:t>
            </a:r>
            <a:r>
              <a:rPr lang="en-US" sz="1800" i="1" dirty="0" err="1">
                <a:solidFill>
                  <a:schemeClr val="bg1"/>
                </a:solidFill>
                <a:latin typeface="Calibri" panose="020F0502020204030204" pitchFamily="34" charset="0"/>
                <a:ea typeface="Calibri"/>
                <a:cs typeface="Calibri" panose="020F0502020204030204" pitchFamily="34" charset="0"/>
                <a:sym typeface="Calibri"/>
              </a:rPr>
              <a:t>TopEx</a:t>
            </a:r>
            <a:r>
              <a:rPr lang="en-US" sz="1800" i="1" dirty="0">
                <a:solidFill>
                  <a:schemeClr val="bg1"/>
                </a:solidFill>
                <a:latin typeface="Calibri" panose="020F0502020204030204" pitchFamily="34" charset="0"/>
                <a:ea typeface="Calibri"/>
                <a:cs typeface="Calibri" panose="020F0502020204030204" pitchFamily="34" charset="0"/>
                <a:sym typeface="Calibri"/>
              </a:rPr>
              <a:t>();</a:t>
            </a:r>
            <a:endParaRPr dirty="0">
              <a:solidFill>
                <a:schemeClr val="bg1"/>
              </a:solidFill>
              <a:latin typeface="Calibri" panose="020F0502020204030204" pitchFamily="34" charset="0"/>
              <a:cs typeface="Calibri" panose="020F0502020204030204" pitchFamily="34" charset="0"/>
            </a:endParaRPr>
          </a:p>
          <a:p>
            <a:pPr marL="0" marR="0" lvl="0" indent="0" algn="l" rtl="0">
              <a:spcBef>
                <a:spcPts val="0"/>
              </a:spcBef>
              <a:spcAft>
                <a:spcPts val="0"/>
              </a:spcAft>
              <a:buNone/>
            </a:pPr>
            <a:r>
              <a:rPr lang="en-US" sz="1800" dirty="0">
                <a:solidFill>
                  <a:schemeClr val="bg1"/>
                </a:solidFill>
                <a:latin typeface="Calibri" panose="020F0502020204030204" pitchFamily="34" charset="0"/>
                <a:ea typeface="Calibri"/>
                <a:cs typeface="Calibri" panose="020F0502020204030204" pitchFamily="34" charset="0"/>
                <a:sym typeface="Calibri"/>
              </a:rPr>
              <a:t>without causing a compile-time error?</a:t>
            </a:r>
            <a:endParaRPr dirty="0">
              <a:solidFill>
                <a:schemeClr val="bg1"/>
              </a:solidFill>
              <a:latin typeface="Calibri" panose="020F0502020204030204" pitchFamily="34" charset="0"/>
              <a:cs typeface="Calibri" panose="020F0502020204030204" pitchFamily="34" charset="0"/>
            </a:endParaRPr>
          </a:p>
          <a:p>
            <a:pPr marL="0" marR="0" lvl="0" indent="0" algn="l" rtl="0">
              <a:spcBef>
                <a:spcPts val="0"/>
              </a:spcBef>
              <a:spcAft>
                <a:spcPts val="0"/>
              </a:spcAft>
              <a:buNone/>
            </a:pPr>
            <a:endParaRPr sz="1800" dirty="0">
              <a:solidFill>
                <a:schemeClr val="bg1"/>
              </a:solidFill>
              <a:latin typeface="Calibri" panose="020F0502020204030204" pitchFamily="34" charset="0"/>
              <a:ea typeface="Calibri"/>
              <a:cs typeface="Calibri" panose="020F0502020204030204" pitchFamily="34" charset="0"/>
              <a:sym typeface="Calibri"/>
            </a:endParaRPr>
          </a:p>
          <a:p>
            <a:pPr marL="0" marR="0" lvl="0" indent="0" algn="l" rtl="0">
              <a:spcBef>
                <a:spcPts val="0"/>
              </a:spcBef>
              <a:spcAft>
                <a:spcPts val="0"/>
              </a:spcAft>
              <a:buNone/>
            </a:pPr>
            <a:r>
              <a:rPr lang="en-US" sz="1800" dirty="0">
                <a:solidFill>
                  <a:schemeClr val="bg1"/>
                </a:solidFill>
                <a:latin typeface="Calibri" panose="020F0502020204030204" pitchFamily="34" charset="0"/>
                <a:ea typeface="Calibri"/>
                <a:cs typeface="Calibri" panose="020F0502020204030204" pitchFamily="34" charset="0"/>
                <a:sym typeface="Calibri"/>
              </a:rPr>
              <a:t>A) A, B only</a:t>
            </a:r>
            <a:endParaRPr dirty="0">
              <a:solidFill>
                <a:schemeClr val="bg1"/>
              </a:solidFill>
              <a:latin typeface="Calibri" panose="020F0502020204030204" pitchFamily="34" charset="0"/>
              <a:cs typeface="Calibri" panose="020F0502020204030204" pitchFamily="34" charset="0"/>
            </a:endParaRPr>
          </a:p>
          <a:p>
            <a:pPr marL="0" marR="0" lvl="0" indent="0" algn="l" rtl="0">
              <a:spcBef>
                <a:spcPts val="0"/>
              </a:spcBef>
              <a:spcAft>
                <a:spcPts val="0"/>
              </a:spcAft>
              <a:buNone/>
            </a:pPr>
            <a:r>
              <a:rPr lang="en-US" sz="1800" dirty="0">
                <a:solidFill>
                  <a:schemeClr val="bg1"/>
                </a:solidFill>
                <a:latin typeface="Calibri" panose="020F0502020204030204" pitchFamily="34" charset="0"/>
                <a:ea typeface="Calibri"/>
                <a:cs typeface="Calibri" panose="020F0502020204030204" pitchFamily="34" charset="0"/>
                <a:sym typeface="Calibri"/>
              </a:rPr>
              <a:t>B) C, D only</a:t>
            </a:r>
            <a:endParaRPr dirty="0">
              <a:solidFill>
                <a:schemeClr val="bg1"/>
              </a:solidFill>
              <a:latin typeface="Calibri" panose="020F0502020204030204" pitchFamily="34" charset="0"/>
              <a:cs typeface="Calibri" panose="020F0502020204030204" pitchFamily="34" charset="0"/>
            </a:endParaRPr>
          </a:p>
          <a:p>
            <a:pPr marL="0" marR="0" lvl="0" indent="0" algn="l" rtl="0">
              <a:spcBef>
                <a:spcPts val="0"/>
              </a:spcBef>
              <a:spcAft>
                <a:spcPts val="0"/>
              </a:spcAft>
              <a:buNone/>
            </a:pPr>
            <a:r>
              <a:rPr lang="en-US" sz="1800" dirty="0">
                <a:solidFill>
                  <a:schemeClr val="bg1"/>
                </a:solidFill>
                <a:latin typeface="Calibri" panose="020F0502020204030204" pitchFamily="34" charset="0"/>
                <a:ea typeface="Calibri"/>
                <a:cs typeface="Calibri" panose="020F0502020204030204" pitchFamily="34" charset="0"/>
                <a:sym typeface="Calibri"/>
              </a:rPr>
              <a:t>C) D only</a:t>
            </a:r>
            <a:endParaRPr dirty="0">
              <a:solidFill>
                <a:schemeClr val="bg1"/>
              </a:solidFill>
              <a:latin typeface="Calibri" panose="020F0502020204030204" pitchFamily="34" charset="0"/>
              <a:cs typeface="Calibri" panose="020F0502020204030204" pitchFamily="34" charset="0"/>
            </a:endParaRPr>
          </a:p>
          <a:p>
            <a:pPr marL="0" marR="0" lvl="0" indent="0" algn="l" rtl="0">
              <a:spcBef>
                <a:spcPts val="0"/>
              </a:spcBef>
              <a:spcAft>
                <a:spcPts val="0"/>
              </a:spcAft>
              <a:buNone/>
            </a:pPr>
            <a:r>
              <a:rPr lang="en-US" sz="1800" dirty="0">
                <a:solidFill>
                  <a:schemeClr val="bg1"/>
                </a:solidFill>
                <a:latin typeface="Calibri" panose="020F0502020204030204" pitchFamily="34" charset="0"/>
                <a:ea typeface="Calibri"/>
                <a:cs typeface="Calibri" panose="020F0502020204030204" pitchFamily="34" charset="0"/>
                <a:sym typeface="Calibri"/>
              </a:rPr>
              <a:t>D) B only</a:t>
            </a:r>
            <a:endParaRPr dirty="0">
              <a:solidFill>
                <a:schemeClr val="bg1"/>
              </a:solidFill>
              <a:latin typeface="Calibri" panose="020F0502020204030204" pitchFamily="34" charset="0"/>
              <a:cs typeface="Calibri" panose="020F0502020204030204" pitchFamily="34" charset="0"/>
            </a:endParaRPr>
          </a:p>
          <a:p>
            <a:pPr marL="0" marR="0" lvl="0" indent="0" algn="l" rtl="0">
              <a:spcBef>
                <a:spcPts val="0"/>
              </a:spcBef>
              <a:spcAft>
                <a:spcPts val="0"/>
              </a:spcAft>
              <a:buNone/>
            </a:pPr>
            <a:r>
              <a:rPr lang="en-US" sz="1800" dirty="0">
                <a:solidFill>
                  <a:schemeClr val="bg1"/>
                </a:solidFill>
                <a:latin typeface="Calibri" panose="020F0502020204030204" pitchFamily="34" charset="0"/>
                <a:ea typeface="Calibri"/>
                <a:cs typeface="Calibri" panose="020F0502020204030204" pitchFamily="34" charset="0"/>
                <a:sym typeface="Calibri"/>
              </a:rPr>
              <a:t>E) A, B, C, D</a:t>
            </a:r>
            <a:endParaRPr dirty="0">
              <a:solidFill>
                <a:schemeClr val="bg1"/>
              </a:solidFill>
              <a:latin typeface="Calibri" panose="020F0502020204030204" pitchFamily="34" charset="0"/>
              <a:cs typeface="Calibri" panose="020F0502020204030204" pitchFamily="34" charset="0"/>
            </a:endParaRPr>
          </a:p>
          <a:p>
            <a:pPr marL="0" marR="0" lvl="0" indent="0" algn="l" rtl="0">
              <a:spcBef>
                <a:spcPts val="0"/>
              </a:spcBef>
              <a:spcAft>
                <a:spcPts val="0"/>
              </a:spcAft>
              <a:buNone/>
            </a:pPr>
            <a:r>
              <a:rPr lang="en-US" sz="1800" dirty="0">
                <a:solidFill>
                  <a:schemeClr val="bg1"/>
                </a:solidFill>
                <a:latin typeface="Calibri" panose="020F0502020204030204" pitchFamily="34" charset="0"/>
                <a:ea typeface="Calibri"/>
                <a:cs typeface="Calibri" panose="020F0502020204030204" pitchFamily="34" charset="0"/>
                <a:sym typeface="Calibri"/>
              </a:rPr>
              <a:t>F) None of the above combinations</a:t>
            </a:r>
            <a:endParaRPr dirty="0">
              <a:solidFill>
                <a:schemeClr val="bg1"/>
              </a:solidFill>
              <a:latin typeface="Calibri" panose="020F0502020204030204" pitchFamily="34" charset="0"/>
              <a:cs typeface="Calibri" panose="020F0502020204030204" pitchFamily="34" charset="0"/>
            </a:endParaRPr>
          </a:p>
        </p:txBody>
      </p:sp>
    </p:spTree>
  </p:cSld>
  <p:clrMapOvr>
    <a:masterClrMapping/>
  </p:clrMapOvr>
  <p:transition spd="slow">
    <p:zoom/>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5">
            <a:extLst>
              <a:ext uri="{FF2B5EF4-FFF2-40B4-BE49-F238E27FC236}">
                <a16:creationId xmlns:a16="http://schemas.microsoft.com/office/drawing/2014/main" id="{5E26760A-3804-4B04-8907-E3E3CAA25944}"/>
              </a:ext>
            </a:extLst>
          </p:cNvPr>
          <p:cNvSpPr txBox="1">
            <a:spLocks noChangeArrowheads="1"/>
          </p:cNvSpPr>
          <p:nvPr/>
        </p:nvSpPr>
        <p:spPr bwMode="auto">
          <a:xfrm>
            <a:off x="788987" y="533400"/>
            <a:ext cx="7566025"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a:spcBef>
                <a:spcPct val="0"/>
              </a:spcBef>
              <a:buNone/>
            </a:pPr>
            <a:r>
              <a:rPr lang="en-US" altLang="en-US" sz="4400" u="sng" dirty="0">
                <a:solidFill>
                  <a:schemeClr val="bg1"/>
                </a:solidFill>
                <a:latin typeface="Arial Black"/>
                <a:cs typeface="Arial"/>
              </a:rPr>
              <a:t>POTPOURRI FOR $300</a:t>
            </a:r>
          </a:p>
        </p:txBody>
      </p:sp>
      <p:pic>
        <p:nvPicPr>
          <p:cNvPr id="6" name="Shape 161">
            <a:extLst>
              <a:ext uri="{FF2B5EF4-FFF2-40B4-BE49-F238E27FC236}">
                <a16:creationId xmlns:a16="http://schemas.microsoft.com/office/drawing/2014/main" id="{10B9A22A-C921-4724-872A-D59AEA1B3DBF}"/>
              </a:ext>
            </a:extLst>
          </p:cNvPr>
          <p:cNvPicPr preferRelativeResize="0"/>
          <p:nvPr/>
        </p:nvPicPr>
        <p:blipFill rotWithShape="1">
          <a:blip r:embed="rId2">
            <a:alphaModFix/>
          </a:blip>
          <a:srcRect r="45486" b="3991"/>
          <a:stretch/>
        </p:blipFill>
        <p:spPr>
          <a:xfrm>
            <a:off x="83010" y="1169862"/>
            <a:ext cx="4426585" cy="5659161"/>
          </a:xfrm>
          <a:prstGeom prst="rect">
            <a:avLst/>
          </a:prstGeom>
          <a:noFill/>
          <a:ln>
            <a:noFill/>
          </a:ln>
        </p:spPr>
      </p:pic>
      <p:sp>
        <p:nvSpPr>
          <p:cNvPr id="8" name="Shape 162">
            <a:extLst>
              <a:ext uri="{FF2B5EF4-FFF2-40B4-BE49-F238E27FC236}">
                <a16:creationId xmlns:a16="http://schemas.microsoft.com/office/drawing/2014/main" id="{7CB424E0-4006-4EA5-9DF4-0961465F7C18}"/>
              </a:ext>
            </a:extLst>
          </p:cNvPr>
          <p:cNvSpPr txBox="1"/>
          <p:nvPr/>
        </p:nvSpPr>
        <p:spPr>
          <a:xfrm>
            <a:off x="4509595" y="1752600"/>
            <a:ext cx="3948605" cy="313932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dirty="0">
                <a:solidFill>
                  <a:schemeClr val="bg1"/>
                </a:solidFill>
                <a:latin typeface="Calibri" panose="020F0502020204030204" pitchFamily="34" charset="0"/>
                <a:ea typeface="Calibri"/>
                <a:cs typeface="Calibri" panose="020F0502020204030204" pitchFamily="34" charset="0"/>
                <a:sym typeface="Calibri"/>
              </a:rPr>
              <a:t>Which “PROGRAM LINE” comments can be replaced by: </a:t>
            </a:r>
            <a:endParaRPr dirty="0">
              <a:solidFill>
                <a:schemeClr val="bg1"/>
              </a:solidFill>
              <a:latin typeface="Calibri" panose="020F0502020204030204" pitchFamily="34" charset="0"/>
              <a:cs typeface="Calibri" panose="020F0502020204030204" pitchFamily="34" charset="0"/>
            </a:endParaRPr>
          </a:p>
          <a:p>
            <a:pPr marL="0" marR="0" lvl="0" indent="0" algn="l" rtl="0">
              <a:spcBef>
                <a:spcPts val="0"/>
              </a:spcBef>
              <a:spcAft>
                <a:spcPts val="0"/>
              </a:spcAft>
              <a:buNone/>
            </a:pPr>
            <a:r>
              <a:rPr lang="en-US" sz="1800" i="1" dirty="0">
                <a:solidFill>
                  <a:schemeClr val="bg1"/>
                </a:solidFill>
                <a:latin typeface="Calibri" panose="020F0502020204030204" pitchFamily="34" charset="0"/>
                <a:ea typeface="Calibri"/>
                <a:cs typeface="Calibri" panose="020F0502020204030204" pitchFamily="34" charset="0"/>
                <a:sym typeface="Calibri"/>
              </a:rPr>
              <a:t>	throw new </a:t>
            </a:r>
            <a:r>
              <a:rPr lang="en-US" sz="1800" i="1" dirty="0" err="1">
                <a:solidFill>
                  <a:schemeClr val="bg1"/>
                </a:solidFill>
                <a:latin typeface="Calibri" panose="020F0502020204030204" pitchFamily="34" charset="0"/>
                <a:ea typeface="Calibri"/>
                <a:cs typeface="Calibri" panose="020F0502020204030204" pitchFamily="34" charset="0"/>
                <a:sym typeface="Calibri"/>
              </a:rPr>
              <a:t>TopEx</a:t>
            </a:r>
            <a:r>
              <a:rPr lang="en-US" sz="1800" i="1" dirty="0">
                <a:solidFill>
                  <a:schemeClr val="bg1"/>
                </a:solidFill>
                <a:latin typeface="Calibri" panose="020F0502020204030204" pitchFamily="34" charset="0"/>
                <a:ea typeface="Calibri"/>
                <a:cs typeface="Calibri" panose="020F0502020204030204" pitchFamily="34" charset="0"/>
                <a:sym typeface="Calibri"/>
              </a:rPr>
              <a:t>();</a:t>
            </a:r>
            <a:endParaRPr dirty="0">
              <a:solidFill>
                <a:schemeClr val="bg1"/>
              </a:solidFill>
              <a:latin typeface="Calibri" panose="020F0502020204030204" pitchFamily="34" charset="0"/>
              <a:cs typeface="Calibri" panose="020F0502020204030204" pitchFamily="34" charset="0"/>
            </a:endParaRPr>
          </a:p>
          <a:p>
            <a:pPr marL="0" marR="0" lvl="0" indent="0" algn="l" rtl="0">
              <a:spcBef>
                <a:spcPts val="0"/>
              </a:spcBef>
              <a:spcAft>
                <a:spcPts val="0"/>
              </a:spcAft>
              <a:buNone/>
            </a:pPr>
            <a:r>
              <a:rPr lang="en-US" sz="1800" dirty="0">
                <a:solidFill>
                  <a:schemeClr val="bg1"/>
                </a:solidFill>
                <a:latin typeface="Calibri" panose="020F0502020204030204" pitchFamily="34" charset="0"/>
                <a:ea typeface="Calibri"/>
                <a:cs typeface="Calibri" panose="020F0502020204030204" pitchFamily="34" charset="0"/>
                <a:sym typeface="Calibri"/>
              </a:rPr>
              <a:t>without causing a compile-time error?</a:t>
            </a:r>
            <a:endParaRPr dirty="0">
              <a:solidFill>
                <a:schemeClr val="bg1"/>
              </a:solidFill>
              <a:latin typeface="Calibri" panose="020F0502020204030204" pitchFamily="34" charset="0"/>
              <a:cs typeface="Calibri" panose="020F0502020204030204" pitchFamily="34" charset="0"/>
            </a:endParaRPr>
          </a:p>
          <a:p>
            <a:pPr marL="0" marR="0" lvl="0" indent="0" algn="l" rtl="0">
              <a:spcBef>
                <a:spcPts val="0"/>
              </a:spcBef>
              <a:spcAft>
                <a:spcPts val="0"/>
              </a:spcAft>
              <a:buNone/>
            </a:pPr>
            <a:endParaRPr sz="1800" dirty="0">
              <a:solidFill>
                <a:schemeClr val="bg1"/>
              </a:solidFill>
              <a:latin typeface="Calibri" panose="020F0502020204030204" pitchFamily="34" charset="0"/>
              <a:ea typeface="Calibri"/>
              <a:cs typeface="Calibri" panose="020F0502020204030204" pitchFamily="34" charset="0"/>
              <a:sym typeface="Calibri"/>
            </a:endParaRPr>
          </a:p>
          <a:p>
            <a:pPr marL="0" marR="0" lvl="0" indent="0" algn="l" rtl="0">
              <a:spcBef>
                <a:spcPts val="0"/>
              </a:spcBef>
              <a:spcAft>
                <a:spcPts val="0"/>
              </a:spcAft>
              <a:buNone/>
            </a:pPr>
            <a:r>
              <a:rPr lang="en-US" sz="1800" dirty="0">
                <a:solidFill>
                  <a:schemeClr val="bg1"/>
                </a:solidFill>
                <a:latin typeface="Calibri" panose="020F0502020204030204" pitchFamily="34" charset="0"/>
                <a:ea typeface="Calibri"/>
                <a:cs typeface="Calibri" panose="020F0502020204030204" pitchFamily="34" charset="0"/>
                <a:sym typeface="Calibri"/>
              </a:rPr>
              <a:t>A) A, B only</a:t>
            </a:r>
            <a:endParaRPr dirty="0">
              <a:solidFill>
                <a:schemeClr val="bg1"/>
              </a:solidFill>
              <a:latin typeface="Calibri" panose="020F0502020204030204" pitchFamily="34" charset="0"/>
              <a:cs typeface="Calibri" panose="020F0502020204030204" pitchFamily="34" charset="0"/>
            </a:endParaRPr>
          </a:p>
          <a:p>
            <a:pPr marL="0" marR="0" lvl="0" indent="0" algn="l" rtl="0">
              <a:spcBef>
                <a:spcPts val="0"/>
              </a:spcBef>
              <a:spcAft>
                <a:spcPts val="0"/>
              </a:spcAft>
              <a:buNone/>
            </a:pPr>
            <a:r>
              <a:rPr lang="en-US" sz="1800" dirty="0">
                <a:solidFill>
                  <a:schemeClr val="bg1"/>
                </a:solidFill>
                <a:latin typeface="Calibri" panose="020F0502020204030204" pitchFamily="34" charset="0"/>
                <a:ea typeface="Calibri"/>
                <a:cs typeface="Calibri" panose="020F0502020204030204" pitchFamily="34" charset="0"/>
                <a:sym typeface="Calibri"/>
              </a:rPr>
              <a:t>B) C, D only</a:t>
            </a:r>
            <a:endParaRPr dirty="0">
              <a:solidFill>
                <a:schemeClr val="bg1"/>
              </a:solidFill>
              <a:latin typeface="Calibri" panose="020F0502020204030204" pitchFamily="34" charset="0"/>
              <a:cs typeface="Calibri" panose="020F0502020204030204" pitchFamily="34" charset="0"/>
            </a:endParaRPr>
          </a:p>
          <a:p>
            <a:pPr marL="0" marR="0" lvl="0" indent="0" algn="l" rtl="0">
              <a:spcBef>
                <a:spcPts val="0"/>
              </a:spcBef>
              <a:spcAft>
                <a:spcPts val="0"/>
              </a:spcAft>
              <a:buNone/>
            </a:pPr>
            <a:r>
              <a:rPr lang="en-US" sz="1800" dirty="0">
                <a:solidFill>
                  <a:schemeClr val="bg1"/>
                </a:solidFill>
                <a:latin typeface="Calibri" panose="020F0502020204030204" pitchFamily="34" charset="0"/>
                <a:ea typeface="Calibri"/>
                <a:cs typeface="Calibri" panose="020F0502020204030204" pitchFamily="34" charset="0"/>
                <a:sym typeface="Calibri"/>
              </a:rPr>
              <a:t>C) D only</a:t>
            </a:r>
            <a:endParaRPr dirty="0">
              <a:solidFill>
                <a:schemeClr val="bg1"/>
              </a:solidFill>
              <a:latin typeface="Calibri" panose="020F0502020204030204" pitchFamily="34" charset="0"/>
              <a:cs typeface="Calibri" panose="020F0502020204030204" pitchFamily="34" charset="0"/>
            </a:endParaRPr>
          </a:p>
          <a:p>
            <a:pPr marL="0" marR="0" lvl="0" indent="0" algn="l" rtl="0">
              <a:spcBef>
                <a:spcPts val="0"/>
              </a:spcBef>
              <a:spcAft>
                <a:spcPts val="0"/>
              </a:spcAft>
              <a:buNone/>
            </a:pPr>
            <a:r>
              <a:rPr lang="en-US" sz="1800" dirty="0">
                <a:solidFill>
                  <a:schemeClr val="bg1"/>
                </a:solidFill>
                <a:latin typeface="Calibri" panose="020F0502020204030204" pitchFamily="34" charset="0"/>
                <a:ea typeface="Calibri"/>
                <a:cs typeface="Calibri" panose="020F0502020204030204" pitchFamily="34" charset="0"/>
                <a:sym typeface="Calibri"/>
              </a:rPr>
              <a:t>D) B only</a:t>
            </a:r>
            <a:endParaRPr dirty="0">
              <a:solidFill>
                <a:schemeClr val="bg1"/>
              </a:solidFill>
              <a:latin typeface="Calibri" panose="020F0502020204030204" pitchFamily="34" charset="0"/>
              <a:cs typeface="Calibri" panose="020F0502020204030204" pitchFamily="34" charset="0"/>
            </a:endParaRPr>
          </a:p>
          <a:p>
            <a:pPr marL="0" marR="0" lvl="0" indent="0" algn="l" rtl="0">
              <a:spcBef>
                <a:spcPts val="0"/>
              </a:spcBef>
              <a:spcAft>
                <a:spcPts val="0"/>
              </a:spcAft>
              <a:buNone/>
            </a:pPr>
            <a:r>
              <a:rPr lang="en-US" sz="1800" dirty="0">
                <a:solidFill>
                  <a:schemeClr val="bg1"/>
                </a:solidFill>
                <a:latin typeface="Calibri" panose="020F0502020204030204" pitchFamily="34" charset="0"/>
                <a:ea typeface="Calibri"/>
                <a:cs typeface="Calibri" panose="020F0502020204030204" pitchFamily="34" charset="0"/>
                <a:sym typeface="Calibri"/>
              </a:rPr>
              <a:t>E) A, B, C, D</a:t>
            </a:r>
            <a:endParaRPr dirty="0">
              <a:solidFill>
                <a:schemeClr val="bg1"/>
              </a:solidFill>
              <a:latin typeface="Calibri" panose="020F0502020204030204" pitchFamily="34" charset="0"/>
              <a:cs typeface="Calibri" panose="020F0502020204030204" pitchFamily="34" charset="0"/>
            </a:endParaRPr>
          </a:p>
          <a:p>
            <a:pPr marL="0" marR="0" lvl="0" indent="0" algn="l" rtl="0">
              <a:spcBef>
                <a:spcPts val="0"/>
              </a:spcBef>
              <a:spcAft>
                <a:spcPts val="0"/>
              </a:spcAft>
              <a:buNone/>
            </a:pPr>
            <a:r>
              <a:rPr lang="en-US" sz="1800" b="1" dirty="0">
                <a:solidFill>
                  <a:srgbClr val="FFC000"/>
                </a:solidFill>
                <a:latin typeface="Calibri"/>
                <a:ea typeface="Calibri"/>
                <a:cs typeface="Calibri"/>
                <a:sym typeface="Calibri"/>
              </a:rPr>
              <a:t>F) None of the above combinations</a:t>
            </a:r>
            <a:endParaRPr b="1" dirty="0">
              <a:solidFill>
                <a:srgbClr val="FFC000"/>
              </a:solidFill>
              <a:latin typeface="Calibri"/>
              <a:cs typeface="Calibri"/>
            </a:endParaRPr>
          </a:p>
        </p:txBody>
      </p:sp>
    </p:spTree>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5">
            <a:extLst>
              <a:ext uri="{FF2B5EF4-FFF2-40B4-BE49-F238E27FC236}">
                <a16:creationId xmlns:a16="http://schemas.microsoft.com/office/drawing/2014/main" id="{68CE1D6A-E736-49FE-84FC-1A6E5318EE4C}"/>
              </a:ext>
            </a:extLst>
          </p:cNvPr>
          <p:cNvSpPr txBox="1">
            <a:spLocks noChangeArrowheads="1"/>
          </p:cNvSpPr>
          <p:nvPr/>
        </p:nvSpPr>
        <p:spPr bwMode="auto">
          <a:xfrm>
            <a:off x="797314" y="777380"/>
            <a:ext cx="7566025"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a:spcBef>
                <a:spcPct val="0"/>
              </a:spcBef>
              <a:buNone/>
            </a:pPr>
            <a:r>
              <a:rPr lang="en-US" altLang="en-US" sz="4400" u="sng" dirty="0">
                <a:solidFill>
                  <a:schemeClr val="bg1"/>
                </a:solidFill>
                <a:latin typeface="Arial Black"/>
                <a:cs typeface="Arial"/>
              </a:rPr>
              <a:t>POTPOURRI FOR $400</a:t>
            </a:r>
          </a:p>
        </p:txBody>
      </p:sp>
      <p:sp>
        <p:nvSpPr>
          <p:cNvPr id="7" name="Content Placeholder 2">
            <a:extLst>
              <a:ext uri="{FF2B5EF4-FFF2-40B4-BE49-F238E27FC236}">
                <a16:creationId xmlns:a16="http://schemas.microsoft.com/office/drawing/2014/main" id="{10D7C50E-DB09-40F1-ACF9-0D9A88A8A6F2}"/>
              </a:ext>
            </a:extLst>
          </p:cNvPr>
          <p:cNvSpPr txBox="1">
            <a:spLocks/>
          </p:cNvSpPr>
          <p:nvPr/>
        </p:nvSpPr>
        <p:spPr>
          <a:xfrm>
            <a:off x="571500" y="1447800"/>
            <a:ext cx="8001000" cy="4114800"/>
          </a:xfrm>
          <a:prstGeom prst="rect">
            <a:avLst/>
          </a:prstGeom>
          <a:noFill/>
          <a:ln>
            <a:noFill/>
          </a:ln>
        </p:spPr>
        <p:txBody>
          <a:bodyPr spcFirstLastPara="1" wrap="square" lIns="91425" tIns="91425" rIns="91425" bIns="91425" numCol="2" anchor="t" anchorCtr="0">
            <a:noAutofit/>
          </a:bodyPr>
          <a:lstStyle>
            <a:defPPr marR="0" lvl="0" algn="l" rtl="0">
              <a:lnSpc>
                <a:spcPct val="100000"/>
              </a:lnSpc>
              <a:spcBef>
                <a:spcPts val="0"/>
              </a:spcBef>
              <a:spcAft>
                <a:spcPts val="0"/>
              </a:spcAft>
            </a:defPPr>
            <a:lvl1pPr marL="457200" marR="0" lvl="0" indent="-228600" algn="l" rtl="0">
              <a:lnSpc>
                <a:spcPct val="90000"/>
              </a:lnSpc>
              <a:spcBef>
                <a:spcPts val="10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a:lnSpc>
                <a:spcPct val="100000"/>
              </a:lnSpc>
              <a:spcBef>
                <a:spcPts val="0"/>
              </a:spcBef>
            </a:pPr>
            <a:r>
              <a:rPr lang="en-US" sz="1800" dirty="0">
                <a:solidFill>
                  <a:schemeClr val="bg1"/>
                </a:solidFill>
                <a:latin typeface="Calibri" charset="0"/>
              </a:rPr>
              <a:t>String[] arr1 = new String[3];</a:t>
            </a:r>
          </a:p>
          <a:p>
            <a:pPr>
              <a:lnSpc>
                <a:spcPct val="100000"/>
              </a:lnSpc>
              <a:spcBef>
                <a:spcPts val="0"/>
              </a:spcBef>
            </a:pPr>
            <a:r>
              <a:rPr lang="en-US" sz="1800" dirty="0">
                <a:solidFill>
                  <a:schemeClr val="bg1"/>
                </a:solidFill>
                <a:latin typeface="Calibri" charset="0"/>
              </a:rPr>
              <a:t>String one = “red”;</a:t>
            </a:r>
          </a:p>
          <a:p>
            <a:pPr>
              <a:lnSpc>
                <a:spcPct val="100000"/>
              </a:lnSpc>
              <a:spcBef>
                <a:spcPts val="0"/>
              </a:spcBef>
            </a:pPr>
            <a:r>
              <a:rPr lang="en-US" sz="1800" dirty="0">
                <a:solidFill>
                  <a:schemeClr val="bg1"/>
                </a:solidFill>
                <a:latin typeface="Calibri" charset="0"/>
              </a:rPr>
              <a:t>String two = “blue”;</a:t>
            </a:r>
          </a:p>
          <a:p>
            <a:pPr>
              <a:lnSpc>
                <a:spcPct val="100000"/>
              </a:lnSpc>
              <a:spcBef>
                <a:spcPts val="0"/>
              </a:spcBef>
            </a:pPr>
            <a:r>
              <a:rPr lang="en-US" sz="1800" dirty="0">
                <a:solidFill>
                  <a:schemeClr val="bg1"/>
                </a:solidFill>
                <a:latin typeface="Calibri" charset="0"/>
              </a:rPr>
              <a:t>String three = “yellow”;</a:t>
            </a:r>
          </a:p>
          <a:p>
            <a:pPr>
              <a:lnSpc>
                <a:spcPct val="100000"/>
              </a:lnSpc>
              <a:spcBef>
                <a:spcPts val="0"/>
              </a:spcBef>
            </a:pPr>
            <a:endParaRPr lang="en-US" sz="1800" dirty="0">
              <a:solidFill>
                <a:schemeClr val="bg1"/>
              </a:solidFill>
              <a:latin typeface="Calibri" charset="0"/>
            </a:endParaRPr>
          </a:p>
          <a:p>
            <a:pPr>
              <a:lnSpc>
                <a:spcPct val="100000"/>
              </a:lnSpc>
              <a:spcBef>
                <a:spcPts val="0"/>
              </a:spcBef>
            </a:pPr>
            <a:r>
              <a:rPr lang="en-US" sz="1800" dirty="0">
                <a:solidFill>
                  <a:schemeClr val="bg1"/>
                </a:solidFill>
                <a:latin typeface="Calibri" charset="0"/>
              </a:rPr>
              <a:t>arr1[0] = one; </a:t>
            </a:r>
          </a:p>
          <a:p>
            <a:pPr>
              <a:lnSpc>
                <a:spcPct val="100000"/>
              </a:lnSpc>
              <a:spcBef>
                <a:spcPts val="0"/>
              </a:spcBef>
            </a:pPr>
            <a:r>
              <a:rPr lang="en-US" sz="1800" dirty="0">
                <a:solidFill>
                  <a:schemeClr val="bg1"/>
                </a:solidFill>
                <a:latin typeface="Calibri" charset="0"/>
              </a:rPr>
              <a:t>arr1[1] = two; </a:t>
            </a:r>
          </a:p>
          <a:p>
            <a:pPr>
              <a:lnSpc>
                <a:spcPct val="100000"/>
              </a:lnSpc>
              <a:spcBef>
                <a:spcPts val="0"/>
              </a:spcBef>
            </a:pPr>
            <a:r>
              <a:rPr lang="en-US" sz="1800" dirty="0">
                <a:solidFill>
                  <a:schemeClr val="bg1"/>
                </a:solidFill>
                <a:latin typeface="Calibri" charset="0"/>
              </a:rPr>
              <a:t>arr1[2] = three;</a:t>
            </a:r>
          </a:p>
          <a:p>
            <a:pPr>
              <a:lnSpc>
                <a:spcPct val="100000"/>
              </a:lnSpc>
              <a:spcBef>
                <a:spcPts val="0"/>
              </a:spcBef>
            </a:pPr>
            <a:r>
              <a:rPr lang="en-US" sz="1800" dirty="0">
                <a:solidFill>
                  <a:schemeClr val="bg1"/>
                </a:solidFill>
              </a:rPr>
              <a:t>String[] arr2 = {one, “blue”, “yellow”};</a:t>
            </a:r>
          </a:p>
          <a:p>
            <a:pPr>
              <a:lnSpc>
                <a:spcPct val="100000"/>
              </a:lnSpc>
              <a:spcBef>
                <a:spcPts val="0"/>
              </a:spcBef>
            </a:pPr>
            <a:endParaRPr lang="en-US" sz="1800" dirty="0">
              <a:solidFill>
                <a:schemeClr val="bg1"/>
              </a:solidFill>
              <a:latin typeface="Calibri" charset="0"/>
            </a:endParaRPr>
          </a:p>
          <a:p>
            <a:pPr>
              <a:lnSpc>
                <a:spcPct val="100000"/>
              </a:lnSpc>
              <a:spcBef>
                <a:spcPts val="0"/>
              </a:spcBef>
            </a:pPr>
            <a:r>
              <a:rPr lang="en-US" sz="1800" dirty="0">
                <a:solidFill>
                  <a:schemeClr val="bg1"/>
                </a:solidFill>
                <a:latin typeface="Calibri" charset="0"/>
              </a:rPr>
              <a:t>if(…) {</a:t>
            </a:r>
          </a:p>
          <a:p>
            <a:pPr>
              <a:lnSpc>
                <a:spcPct val="100000"/>
              </a:lnSpc>
              <a:spcBef>
                <a:spcPts val="0"/>
              </a:spcBef>
            </a:pPr>
            <a:r>
              <a:rPr lang="en-US" sz="1800" dirty="0">
                <a:solidFill>
                  <a:schemeClr val="bg1"/>
                </a:solidFill>
                <a:latin typeface="Calibri" charset="0"/>
              </a:rPr>
              <a:t>  </a:t>
            </a:r>
            <a:r>
              <a:rPr lang="en-US" sz="1800" dirty="0" err="1">
                <a:solidFill>
                  <a:schemeClr val="bg1"/>
                </a:solidFill>
                <a:latin typeface="Calibri" charset="0"/>
              </a:rPr>
              <a:t>System.out.println</a:t>
            </a:r>
            <a:r>
              <a:rPr lang="en-US" sz="1800" dirty="0">
                <a:solidFill>
                  <a:schemeClr val="bg1"/>
                </a:solidFill>
                <a:latin typeface="Calibri" charset="0"/>
              </a:rPr>
              <a:t>(“They are the same!”);</a:t>
            </a:r>
          </a:p>
          <a:p>
            <a:pPr>
              <a:lnSpc>
                <a:spcPct val="100000"/>
              </a:lnSpc>
              <a:spcBef>
                <a:spcPts val="0"/>
              </a:spcBef>
            </a:pPr>
            <a:r>
              <a:rPr lang="en-US" sz="1800" dirty="0">
                <a:solidFill>
                  <a:schemeClr val="bg1"/>
                </a:solidFill>
                <a:latin typeface="Calibri" charset="0"/>
              </a:rPr>
              <a:t>}</a:t>
            </a:r>
            <a:endParaRPr lang="en-US" sz="1800" b="1" dirty="0">
              <a:solidFill>
                <a:schemeClr val="bg1"/>
              </a:solidFill>
              <a:latin typeface="Calibri" charset="0"/>
            </a:endParaRPr>
          </a:p>
          <a:p>
            <a:pPr>
              <a:lnSpc>
                <a:spcPct val="100000"/>
              </a:lnSpc>
              <a:spcBef>
                <a:spcPts val="0"/>
              </a:spcBef>
            </a:pPr>
            <a:r>
              <a:rPr lang="en-US" sz="1800" b="1" dirty="0">
                <a:solidFill>
                  <a:schemeClr val="bg1"/>
                </a:solidFill>
                <a:latin typeface="Calibri" charset="0"/>
              </a:rPr>
              <a:t>Which of the following statements would make this code print? </a:t>
            </a:r>
          </a:p>
          <a:p>
            <a:pPr>
              <a:lnSpc>
                <a:spcPct val="100000"/>
              </a:lnSpc>
              <a:spcBef>
                <a:spcPts val="0"/>
              </a:spcBef>
            </a:pPr>
            <a:r>
              <a:rPr lang="en-US" sz="1800" dirty="0">
                <a:solidFill>
                  <a:schemeClr val="bg1"/>
                </a:solidFill>
                <a:latin typeface="Calibri" charset="0"/>
              </a:rPr>
              <a:t>I. arr1[0].equals(arr2[0])</a:t>
            </a:r>
          </a:p>
          <a:p>
            <a:pPr>
              <a:lnSpc>
                <a:spcPct val="100000"/>
              </a:lnSpc>
              <a:spcBef>
                <a:spcPts val="0"/>
              </a:spcBef>
            </a:pPr>
            <a:r>
              <a:rPr lang="en-US" sz="1800" dirty="0">
                <a:solidFill>
                  <a:schemeClr val="bg1"/>
                </a:solidFill>
                <a:latin typeface="Calibri" charset="0"/>
              </a:rPr>
              <a:t>II. arr1[0] == arr2[0]</a:t>
            </a:r>
          </a:p>
          <a:p>
            <a:pPr>
              <a:lnSpc>
                <a:spcPct val="100000"/>
              </a:lnSpc>
              <a:spcBef>
                <a:spcPts val="0"/>
              </a:spcBef>
            </a:pPr>
            <a:r>
              <a:rPr lang="en-US" sz="1800" dirty="0">
                <a:solidFill>
                  <a:schemeClr val="bg1"/>
                </a:solidFill>
                <a:latin typeface="Calibri" charset="0"/>
              </a:rPr>
              <a:t>III. arr1[2] == arr2[2] </a:t>
            </a:r>
          </a:p>
          <a:p>
            <a:pPr>
              <a:lnSpc>
                <a:spcPct val="100000"/>
              </a:lnSpc>
              <a:spcBef>
                <a:spcPts val="0"/>
              </a:spcBef>
            </a:pPr>
            <a:endParaRPr lang="en-US" sz="1800" dirty="0">
              <a:solidFill>
                <a:schemeClr val="bg1"/>
              </a:solidFill>
              <a:latin typeface="Calibri" charset="0"/>
            </a:endParaRPr>
          </a:p>
          <a:p>
            <a:pPr>
              <a:lnSpc>
                <a:spcPct val="100000"/>
              </a:lnSpc>
              <a:spcBef>
                <a:spcPts val="0"/>
              </a:spcBef>
            </a:pPr>
            <a:r>
              <a:rPr lang="en-US" sz="1800" dirty="0">
                <a:solidFill>
                  <a:schemeClr val="bg1"/>
                </a:solidFill>
                <a:latin typeface="Calibri" charset="0"/>
              </a:rPr>
              <a:t>A. I, II and III </a:t>
            </a:r>
          </a:p>
          <a:p>
            <a:pPr>
              <a:lnSpc>
                <a:spcPct val="100000"/>
              </a:lnSpc>
              <a:spcBef>
                <a:spcPts val="0"/>
              </a:spcBef>
            </a:pPr>
            <a:r>
              <a:rPr lang="en-US" sz="1800" dirty="0">
                <a:solidFill>
                  <a:schemeClr val="bg1"/>
                </a:solidFill>
                <a:latin typeface="Calibri" charset="0"/>
              </a:rPr>
              <a:t>B. I and III only  </a:t>
            </a:r>
          </a:p>
          <a:p>
            <a:pPr>
              <a:lnSpc>
                <a:spcPct val="100000"/>
              </a:lnSpc>
              <a:spcBef>
                <a:spcPts val="0"/>
              </a:spcBef>
            </a:pPr>
            <a:r>
              <a:rPr lang="en-US" sz="1800" dirty="0">
                <a:solidFill>
                  <a:schemeClr val="bg1"/>
                </a:solidFill>
                <a:latin typeface="Calibri" charset="0"/>
              </a:rPr>
              <a:t>C. I and II only </a:t>
            </a:r>
          </a:p>
          <a:p>
            <a:pPr>
              <a:lnSpc>
                <a:spcPct val="100000"/>
              </a:lnSpc>
              <a:spcBef>
                <a:spcPts val="0"/>
              </a:spcBef>
            </a:pPr>
            <a:r>
              <a:rPr lang="en-US" sz="1800" dirty="0">
                <a:solidFill>
                  <a:schemeClr val="bg1"/>
                </a:solidFill>
                <a:latin typeface="Calibri" charset="0"/>
              </a:rPr>
              <a:t>D. II and III only  </a:t>
            </a:r>
          </a:p>
          <a:p>
            <a:pPr>
              <a:lnSpc>
                <a:spcPct val="100000"/>
              </a:lnSpc>
              <a:spcBef>
                <a:spcPts val="0"/>
              </a:spcBef>
            </a:pPr>
            <a:r>
              <a:rPr lang="en-US" sz="1800" dirty="0">
                <a:solidFill>
                  <a:schemeClr val="bg1"/>
                </a:solidFill>
                <a:latin typeface="Calibri" charset="0"/>
              </a:rPr>
              <a:t>E. None of the above</a:t>
            </a:r>
          </a:p>
        </p:txBody>
      </p:sp>
    </p:spTree>
  </p:cSld>
  <p:clrMapOvr>
    <a:masterClrMapping/>
  </p:clrMapOvr>
  <p:transition spd="slow">
    <p:zoom/>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5271272-0F12-4FE5-BFA9-C9E2622A7486}"/>
              </a:ext>
            </a:extLst>
          </p:cNvPr>
          <p:cNvSpPr txBox="1">
            <a:spLocks noChangeArrowheads="1"/>
          </p:cNvSpPr>
          <p:nvPr/>
        </p:nvSpPr>
        <p:spPr bwMode="auto">
          <a:xfrm>
            <a:off x="797314" y="777380"/>
            <a:ext cx="7566025"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a:spcBef>
                <a:spcPct val="0"/>
              </a:spcBef>
              <a:buNone/>
            </a:pPr>
            <a:r>
              <a:rPr lang="en-US" altLang="en-US" sz="4400" u="sng" dirty="0">
                <a:solidFill>
                  <a:schemeClr val="bg1"/>
                </a:solidFill>
                <a:latin typeface="Arial Black"/>
                <a:cs typeface="Arial"/>
              </a:rPr>
              <a:t>POTPOURRI FOR $400</a:t>
            </a:r>
          </a:p>
        </p:txBody>
      </p:sp>
      <p:sp>
        <p:nvSpPr>
          <p:cNvPr id="5" name="Content Placeholder 2">
            <a:extLst>
              <a:ext uri="{FF2B5EF4-FFF2-40B4-BE49-F238E27FC236}">
                <a16:creationId xmlns:a16="http://schemas.microsoft.com/office/drawing/2014/main" id="{3DA9B1B2-DD06-4BAE-BB81-DFB27E927D47}"/>
              </a:ext>
            </a:extLst>
          </p:cNvPr>
          <p:cNvSpPr txBox="1">
            <a:spLocks/>
          </p:cNvSpPr>
          <p:nvPr/>
        </p:nvSpPr>
        <p:spPr>
          <a:xfrm>
            <a:off x="571500" y="1447800"/>
            <a:ext cx="8001000" cy="4114800"/>
          </a:xfrm>
          <a:prstGeom prst="rect">
            <a:avLst/>
          </a:prstGeom>
          <a:noFill/>
          <a:ln>
            <a:noFill/>
          </a:ln>
        </p:spPr>
        <p:txBody>
          <a:bodyPr spcFirstLastPara="1" wrap="square" lIns="91425" tIns="91425" rIns="91425" bIns="91425" numCol="2" anchor="t" anchorCtr="0">
            <a:noAutofit/>
          </a:bodyPr>
          <a:lstStyle>
            <a:defPPr marR="0" lvl="0" algn="l" rtl="0">
              <a:lnSpc>
                <a:spcPct val="100000"/>
              </a:lnSpc>
              <a:spcBef>
                <a:spcPts val="0"/>
              </a:spcBef>
              <a:spcAft>
                <a:spcPts val="0"/>
              </a:spcAft>
            </a:defPPr>
            <a:lvl1pPr marL="457200" marR="0" lvl="0" indent="-228600" algn="l" rtl="0">
              <a:lnSpc>
                <a:spcPct val="90000"/>
              </a:lnSpc>
              <a:spcBef>
                <a:spcPts val="10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a:lnSpc>
                <a:spcPct val="100000"/>
              </a:lnSpc>
              <a:spcBef>
                <a:spcPts val="0"/>
              </a:spcBef>
            </a:pPr>
            <a:r>
              <a:rPr lang="en-US" sz="1800" dirty="0">
                <a:solidFill>
                  <a:schemeClr val="bg1"/>
                </a:solidFill>
                <a:latin typeface="Calibri" charset="0"/>
              </a:rPr>
              <a:t>String[] arr1 = new String[3];</a:t>
            </a:r>
          </a:p>
          <a:p>
            <a:pPr>
              <a:lnSpc>
                <a:spcPct val="100000"/>
              </a:lnSpc>
              <a:spcBef>
                <a:spcPts val="0"/>
              </a:spcBef>
            </a:pPr>
            <a:r>
              <a:rPr lang="en-US" sz="1800" dirty="0">
                <a:solidFill>
                  <a:schemeClr val="bg1"/>
                </a:solidFill>
                <a:latin typeface="Calibri" charset="0"/>
              </a:rPr>
              <a:t>String one = “red”;</a:t>
            </a:r>
          </a:p>
          <a:p>
            <a:pPr>
              <a:lnSpc>
                <a:spcPct val="100000"/>
              </a:lnSpc>
              <a:spcBef>
                <a:spcPts val="0"/>
              </a:spcBef>
            </a:pPr>
            <a:r>
              <a:rPr lang="en-US" sz="1800" dirty="0">
                <a:solidFill>
                  <a:schemeClr val="bg1"/>
                </a:solidFill>
                <a:latin typeface="Calibri" charset="0"/>
              </a:rPr>
              <a:t>String two = “blue”;</a:t>
            </a:r>
          </a:p>
          <a:p>
            <a:pPr>
              <a:lnSpc>
                <a:spcPct val="100000"/>
              </a:lnSpc>
              <a:spcBef>
                <a:spcPts val="0"/>
              </a:spcBef>
            </a:pPr>
            <a:r>
              <a:rPr lang="en-US" sz="1800" dirty="0">
                <a:solidFill>
                  <a:schemeClr val="bg1"/>
                </a:solidFill>
                <a:latin typeface="Calibri" charset="0"/>
              </a:rPr>
              <a:t>String three = “yellow”;</a:t>
            </a:r>
          </a:p>
          <a:p>
            <a:pPr>
              <a:lnSpc>
                <a:spcPct val="100000"/>
              </a:lnSpc>
              <a:spcBef>
                <a:spcPts val="0"/>
              </a:spcBef>
            </a:pPr>
            <a:endParaRPr lang="en-US" sz="1800" dirty="0">
              <a:solidFill>
                <a:schemeClr val="bg1"/>
              </a:solidFill>
              <a:latin typeface="Calibri" charset="0"/>
            </a:endParaRPr>
          </a:p>
          <a:p>
            <a:pPr>
              <a:lnSpc>
                <a:spcPct val="100000"/>
              </a:lnSpc>
              <a:spcBef>
                <a:spcPts val="0"/>
              </a:spcBef>
            </a:pPr>
            <a:r>
              <a:rPr lang="en-US" sz="1800" dirty="0">
                <a:solidFill>
                  <a:schemeClr val="bg1"/>
                </a:solidFill>
                <a:latin typeface="Calibri" charset="0"/>
              </a:rPr>
              <a:t>arr1[0] = one; </a:t>
            </a:r>
          </a:p>
          <a:p>
            <a:pPr>
              <a:lnSpc>
                <a:spcPct val="100000"/>
              </a:lnSpc>
              <a:spcBef>
                <a:spcPts val="0"/>
              </a:spcBef>
            </a:pPr>
            <a:r>
              <a:rPr lang="en-US" sz="1800" dirty="0">
                <a:solidFill>
                  <a:schemeClr val="bg1"/>
                </a:solidFill>
                <a:latin typeface="Calibri" charset="0"/>
              </a:rPr>
              <a:t>arr1[1] = two; </a:t>
            </a:r>
          </a:p>
          <a:p>
            <a:pPr>
              <a:lnSpc>
                <a:spcPct val="100000"/>
              </a:lnSpc>
              <a:spcBef>
                <a:spcPts val="0"/>
              </a:spcBef>
            </a:pPr>
            <a:r>
              <a:rPr lang="en-US" sz="1800" dirty="0">
                <a:solidFill>
                  <a:schemeClr val="bg1"/>
                </a:solidFill>
                <a:latin typeface="Calibri" charset="0"/>
              </a:rPr>
              <a:t>arr1[2] = three;</a:t>
            </a:r>
          </a:p>
          <a:p>
            <a:pPr>
              <a:lnSpc>
                <a:spcPct val="100000"/>
              </a:lnSpc>
              <a:spcBef>
                <a:spcPts val="0"/>
              </a:spcBef>
            </a:pPr>
            <a:r>
              <a:rPr lang="en-US" sz="1800" dirty="0">
                <a:solidFill>
                  <a:schemeClr val="bg1"/>
                </a:solidFill>
                <a:latin typeface="Calibri" charset="0"/>
              </a:rPr>
              <a:t>String[] arr2 = {one, “blue”, “yellow”};</a:t>
            </a:r>
          </a:p>
          <a:p>
            <a:pPr>
              <a:lnSpc>
                <a:spcPct val="100000"/>
              </a:lnSpc>
              <a:spcBef>
                <a:spcPts val="0"/>
              </a:spcBef>
            </a:pPr>
            <a:endParaRPr lang="en-US" sz="1800" dirty="0">
              <a:solidFill>
                <a:schemeClr val="bg1"/>
              </a:solidFill>
              <a:latin typeface="Calibri" charset="0"/>
            </a:endParaRPr>
          </a:p>
          <a:p>
            <a:pPr>
              <a:lnSpc>
                <a:spcPct val="100000"/>
              </a:lnSpc>
              <a:spcBef>
                <a:spcPts val="0"/>
              </a:spcBef>
            </a:pPr>
            <a:r>
              <a:rPr lang="en-US" sz="1800" dirty="0">
                <a:solidFill>
                  <a:schemeClr val="bg1"/>
                </a:solidFill>
                <a:latin typeface="Calibri" charset="0"/>
              </a:rPr>
              <a:t>if(…) {</a:t>
            </a:r>
          </a:p>
          <a:p>
            <a:pPr>
              <a:lnSpc>
                <a:spcPct val="100000"/>
              </a:lnSpc>
              <a:spcBef>
                <a:spcPts val="0"/>
              </a:spcBef>
            </a:pPr>
            <a:r>
              <a:rPr lang="en-US" sz="1800" dirty="0">
                <a:solidFill>
                  <a:schemeClr val="bg1"/>
                </a:solidFill>
                <a:latin typeface="Calibri" charset="0"/>
              </a:rPr>
              <a:t>  </a:t>
            </a:r>
            <a:r>
              <a:rPr lang="en-US" sz="1800" dirty="0" err="1">
                <a:solidFill>
                  <a:schemeClr val="bg1"/>
                </a:solidFill>
                <a:latin typeface="Calibri" charset="0"/>
              </a:rPr>
              <a:t>System.out.println</a:t>
            </a:r>
            <a:r>
              <a:rPr lang="en-US" sz="1800" dirty="0">
                <a:solidFill>
                  <a:schemeClr val="bg1"/>
                </a:solidFill>
                <a:latin typeface="Calibri" charset="0"/>
              </a:rPr>
              <a:t>(“They are the same!”);</a:t>
            </a:r>
          </a:p>
          <a:p>
            <a:pPr>
              <a:lnSpc>
                <a:spcPct val="100000"/>
              </a:lnSpc>
              <a:spcBef>
                <a:spcPts val="0"/>
              </a:spcBef>
            </a:pPr>
            <a:r>
              <a:rPr lang="en-US" sz="1800" dirty="0">
                <a:solidFill>
                  <a:schemeClr val="bg1"/>
                </a:solidFill>
                <a:latin typeface="Calibri" charset="0"/>
              </a:rPr>
              <a:t>}</a:t>
            </a:r>
            <a:endParaRPr lang="en-US" sz="1800" b="1" dirty="0">
              <a:solidFill>
                <a:schemeClr val="bg1"/>
              </a:solidFill>
              <a:latin typeface="Calibri" charset="0"/>
            </a:endParaRPr>
          </a:p>
          <a:p>
            <a:pPr>
              <a:lnSpc>
                <a:spcPct val="100000"/>
              </a:lnSpc>
              <a:spcBef>
                <a:spcPts val="0"/>
              </a:spcBef>
            </a:pPr>
            <a:r>
              <a:rPr lang="en-US" sz="1800" b="1" dirty="0">
                <a:solidFill>
                  <a:schemeClr val="bg1"/>
                </a:solidFill>
                <a:latin typeface="Calibri" charset="0"/>
              </a:rPr>
              <a:t>Which of the following statements would make this code print? </a:t>
            </a:r>
          </a:p>
          <a:p>
            <a:pPr>
              <a:lnSpc>
                <a:spcPct val="100000"/>
              </a:lnSpc>
              <a:spcBef>
                <a:spcPts val="0"/>
              </a:spcBef>
            </a:pPr>
            <a:r>
              <a:rPr lang="en-US" sz="1800" dirty="0">
                <a:solidFill>
                  <a:schemeClr val="bg1"/>
                </a:solidFill>
                <a:latin typeface="Calibri" charset="0"/>
              </a:rPr>
              <a:t>I. arr1[0].equals(arr2[0])</a:t>
            </a:r>
          </a:p>
          <a:p>
            <a:pPr>
              <a:lnSpc>
                <a:spcPct val="100000"/>
              </a:lnSpc>
              <a:spcBef>
                <a:spcPts val="0"/>
              </a:spcBef>
            </a:pPr>
            <a:r>
              <a:rPr lang="en-US" sz="1800" dirty="0">
                <a:solidFill>
                  <a:schemeClr val="bg1"/>
                </a:solidFill>
                <a:latin typeface="Calibri" charset="0"/>
              </a:rPr>
              <a:t>II. arr1[0] == arr2[0]</a:t>
            </a:r>
          </a:p>
          <a:p>
            <a:pPr>
              <a:lnSpc>
                <a:spcPct val="100000"/>
              </a:lnSpc>
              <a:spcBef>
                <a:spcPts val="0"/>
              </a:spcBef>
            </a:pPr>
            <a:r>
              <a:rPr lang="en-US" sz="1800" dirty="0">
                <a:solidFill>
                  <a:schemeClr val="bg1"/>
                </a:solidFill>
                <a:latin typeface="Calibri" charset="0"/>
              </a:rPr>
              <a:t>III. arr1[2] == arr2[2] </a:t>
            </a:r>
          </a:p>
          <a:p>
            <a:pPr>
              <a:lnSpc>
                <a:spcPct val="100000"/>
              </a:lnSpc>
              <a:spcBef>
                <a:spcPts val="0"/>
              </a:spcBef>
            </a:pPr>
            <a:endParaRPr lang="en-US" sz="1800" dirty="0">
              <a:solidFill>
                <a:schemeClr val="bg1"/>
              </a:solidFill>
              <a:latin typeface="Calibri" charset="0"/>
            </a:endParaRPr>
          </a:p>
          <a:p>
            <a:pPr>
              <a:lnSpc>
                <a:spcPct val="100000"/>
              </a:lnSpc>
              <a:spcBef>
                <a:spcPts val="0"/>
              </a:spcBef>
            </a:pPr>
            <a:r>
              <a:rPr lang="en-US" sz="1800" b="1" dirty="0">
                <a:solidFill>
                  <a:srgbClr val="FFC000"/>
                </a:solidFill>
              </a:rPr>
              <a:t>A. I, II and III </a:t>
            </a:r>
            <a:endParaRPr lang="en-US" sz="1800" b="1" dirty="0">
              <a:solidFill>
                <a:srgbClr val="FFC000"/>
              </a:solidFill>
              <a:latin typeface="Calibri" charset="0"/>
            </a:endParaRPr>
          </a:p>
          <a:p>
            <a:pPr>
              <a:lnSpc>
                <a:spcPct val="100000"/>
              </a:lnSpc>
              <a:spcBef>
                <a:spcPts val="0"/>
              </a:spcBef>
            </a:pPr>
            <a:r>
              <a:rPr lang="en-US" sz="1800" dirty="0">
                <a:solidFill>
                  <a:schemeClr val="bg1"/>
                </a:solidFill>
                <a:latin typeface="Calibri" charset="0"/>
              </a:rPr>
              <a:t>B. I and III only  </a:t>
            </a:r>
          </a:p>
          <a:p>
            <a:pPr>
              <a:lnSpc>
                <a:spcPct val="100000"/>
              </a:lnSpc>
              <a:spcBef>
                <a:spcPts val="0"/>
              </a:spcBef>
            </a:pPr>
            <a:r>
              <a:rPr lang="en-US" sz="1800" dirty="0">
                <a:solidFill>
                  <a:schemeClr val="bg1"/>
                </a:solidFill>
                <a:latin typeface="Calibri" charset="0"/>
              </a:rPr>
              <a:t>C. I and II only </a:t>
            </a:r>
          </a:p>
          <a:p>
            <a:pPr>
              <a:lnSpc>
                <a:spcPct val="100000"/>
              </a:lnSpc>
              <a:spcBef>
                <a:spcPts val="0"/>
              </a:spcBef>
            </a:pPr>
            <a:r>
              <a:rPr lang="en-US" sz="1800" dirty="0">
                <a:solidFill>
                  <a:schemeClr val="bg1"/>
                </a:solidFill>
                <a:latin typeface="Calibri" charset="0"/>
              </a:rPr>
              <a:t>D. II and III only  </a:t>
            </a:r>
          </a:p>
          <a:p>
            <a:pPr>
              <a:lnSpc>
                <a:spcPct val="100000"/>
              </a:lnSpc>
              <a:spcBef>
                <a:spcPts val="0"/>
              </a:spcBef>
            </a:pPr>
            <a:r>
              <a:rPr lang="en-US" sz="1800" dirty="0">
                <a:solidFill>
                  <a:schemeClr val="bg1"/>
                </a:solidFill>
                <a:latin typeface="Calibri" charset="0"/>
              </a:rPr>
              <a:t>E. None of the above</a:t>
            </a:r>
          </a:p>
        </p:txBody>
      </p:sp>
    </p:spTree>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5"/>
          <p:cNvSpPr txBox="1">
            <a:spLocks noChangeArrowheads="1"/>
          </p:cNvSpPr>
          <p:nvPr/>
        </p:nvSpPr>
        <p:spPr bwMode="auto">
          <a:xfrm>
            <a:off x="838202" y="2422775"/>
            <a:ext cx="7566025"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a:spcBef>
                <a:spcPct val="0"/>
              </a:spcBef>
              <a:buFontTx/>
              <a:buNone/>
            </a:pPr>
            <a:r>
              <a:rPr lang="en-US" altLang="en-US" sz="6600" dirty="0">
                <a:solidFill>
                  <a:schemeClr val="bg1"/>
                </a:solidFill>
                <a:latin typeface="Arial Black"/>
                <a:cs typeface="Arial"/>
              </a:rPr>
              <a:t>OOP</a:t>
            </a:r>
            <a:endParaRPr lang="en-US" altLang="en-US" sz="6600" dirty="0">
              <a:solidFill>
                <a:schemeClr val="bg1"/>
              </a:solidFill>
              <a:latin typeface="Arial Black" pitchFamily="34" charset="0"/>
              <a:cs typeface="Arial" charset="0"/>
            </a:endParaRPr>
          </a:p>
        </p:txBody>
      </p:sp>
    </p:spTree>
  </p:cSld>
  <p:clrMapOvr>
    <a:masterClrMapping/>
  </p:clrMapOvr>
  <p:transition spd="slow">
    <p:push/>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86AB90D-F0F9-420D-8697-7ABF9884AABC}"/>
              </a:ext>
            </a:extLst>
          </p:cNvPr>
          <p:cNvSpPr txBox="1">
            <a:spLocks noChangeArrowheads="1"/>
          </p:cNvSpPr>
          <p:nvPr/>
        </p:nvSpPr>
        <p:spPr bwMode="auto">
          <a:xfrm>
            <a:off x="788987" y="602159"/>
            <a:ext cx="7566025"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a:spcBef>
                <a:spcPct val="0"/>
              </a:spcBef>
              <a:buNone/>
            </a:pPr>
            <a:r>
              <a:rPr lang="en-US" altLang="en-US" sz="4400" u="sng" dirty="0">
                <a:solidFill>
                  <a:schemeClr val="bg1"/>
                </a:solidFill>
                <a:latin typeface="Arial Black"/>
                <a:cs typeface="Arial"/>
              </a:rPr>
              <a:t>POTPOURRI FOR $500</a:t>
            </a:r>
          </a:p>
        </p:txBody>
      </p:sp>
      <p:pic>
        <p:nvPicPr>
          <p:cNvPr id="4" name="Shape 179">
            <a:extLst>
              <a:ext uri="{FF2B5EF4-FFF2-40B4-BE49-F238E27FC236}">
                <a16:creationId xmlns:a16="http://schemas.microsoft.com/office/drawing/2014/main" id="{A70CAF0C-CB36-4CB5-9F6C-6684F0F0B799}"/>
              </a:ext>
            </a:extLst>
          </p:cNvPr>
          <p:cNvPicPr preferRelativeResize="0"/>
          <p:nvPr/>
        </p:nvPicPr>
        <p:blipFill rotWithShape="1">
          <a:blip r:embed="rId2">
            <a:alphaModFix/>
          </a:blip>
          <a:srcRect r="46424" b="5171"/>
          <a:stretch/>
        </p:blipFill>
        <p:spPr>
          <a:xfrm>
            <a:off x="5366" y="1371600"/>
            <a:ext cx="4350385" cy="5589587"/>
          </a:xfrm>
          <a:prstGeom prst="rect">
            <a:avLst/>
          </a:prstGeom>
          <a:noFill/>
          <a:ln>
            <a:noFill/>
          </a:ln>
        </p:spPr>
      </p:pic>
      <p:sp>
        <p:nvSpPr>
          <p:cNvPr id="5" name="Shape 180">
            <a:extLst>
              <a:ext uri="{FF2B5EF4-FFF2-40B4-BE49-F238E27FC236}">
                <a16:creationId xmlns:a16="http://schemas.microsoft.com/office/drawing/2014/main" id="{77991DB4-C366-4110-962B-8432093EECB4}"/>
              </a:ext>
            </a:extLst>
          </p:cNvPr>
          <p:cNvSpPr txBox="1"/>
          <p:nvPr/>
        </p:nvSpPr>
        <p:spPr>
          <a:xfrm>
            <a:off x="4648200" y="1752600"/>
            <a:ext cx="3810000" cy="313932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dirty="0">
                <a:solidFill>
                  <a:schemeClr val="bg1"/>
                </a:solidFill>
                <a:latin typeface="Calibri" panose="020F0502020204030204" pitchFamily="34" charset="0"/>
                <a:ea typeface="Calibri"/>
                <a:cs typeface="Calibri" panose="020F0502020204030204" pitchFamily="34" charset="0"/>
                <a:sym typeface="Calibri"/>
              </a:rPr>
              <a:t>Which “PROGRAM LINE” comments can be replaced by: </a:t>
            </a:r>
            <a:endParaRPr b="1" dirty="0">
              <a:solidFill>
                <a:schemeClr val="bg1"/>
              </a:solidFill>
              <a:latin typeface="Calibri" panose="020F0502020204030204" pitchFamily="34" charset="0"/>
              <a:cs typeface="Calibri" panose="020F0502020204030204" pitchFamily="34" charset="0"/>
            </a:endParaRPr>
          </a:p>
          <a:p>
            <a:pPr marL="0" marR="0" lvl="0" indent="0" algn="l" rtl="0">
              <a:spcBef>
                <a:spcPts val="0"/>
              </a:spcBef>
              <a:spcAft>
                <a:spcPts val="0"/>
              </a:spcAft>
              <a:buNone/>
            </a:pPr>
            <a:r>
              <a:rPr lang="en-US" sz="1800" b="1" i="1" dirty="0">
                <a:solidFill>
                  <a:schemeClr val="bg1"/>
                </a:solidFill>
                <a:latin typeface="Calibri" panose="020F0502020204030204" pitchFamily="34" charset="0"/>
                <a:ea typeface="Calibri"/>
                <a:cs typeface="Calibri" panose="020F0502020204030204" pitchFamily="34" charset="0"/>
                <a:sym typeface="Calibri"/>
              </a:rPr>
              <a:t>	</a:t>
            </a:r>
            <a:r>
              <a:rPr lang="en-US" sz="1800" b="1" i="1" dirty="0" err="1">
                <a:solidFill>
                  <a:schemeClr val="bg1"/>
                </a:solidFill>
                <a:latin typeface="Calibri" panose="020F0502020204030204" pitchFamily="34" charset="0"/>
                <a:ea typeface="Calibri"/>
                <a:cs typeface="Calibri" panose="020F0502020204030204" pitchFamily="34" charset="0"/>
                <a:sym typeface="Calibri"/>
              </a:rPr>
              <a:t>fraz</a:t>
            </a:r>
            <a:r>
              <a:rPr lang="en-US" sz="1800" b="1" i="1" dirty="0">
                <a:solidFill>
                  <a:schemeClr val="bg1"/>
                </a:solidFill>
                <a:latin typeface="Calibri" panose="020F0502020204030204" pitchFamily="34" charset="0"/>
                <a:ea typeface="Calibri"/>
                <a:cs typeface="Calibri" panose="020F0502020204030204" pitchFamily="34" charset="0"/>
                <a:sym typeface="Calibri"/>
              </a:rPr>
              <a:t>(10);</a:t>
            </a:r>
            <a:endParaRPr b="1" dirty="0">
              <a:solidFill>
                <a:schemeClr val="bg1"/>
              </a:solidFill>
              <a:latin typeface="Calibri" panose="020F0502020204030204" pitchFamily="34" charset="0"/>
              <a:cs typeface="Calibri" panose="020F0502020204030204" pitchFamily="34" charset="0"/>
            </a:endParaRPr>
          </a:p>
          <a:p>
            <a:pPr marL="0" marR="0" lvl="0" indent="0" algn="l" rtl="0">
              <a:spcBef>
                <a:spcPts val="0"/>
              </a:spcBef>
              <a:spcAft>
                <a:spcPts val="0"/>
              </a:spcAft>
              <a:buNone/>
            </a:pPr>
            <a:r>
              <a:rPr lang="en-US" sz="1800" b="1" dirty="0">
                <a:solidFill>
                  <a:schemeClr val="bg1"/>
                </a:solidFill>
                <a:latin typeface="Calibri" panose="020F0502020204030204" pitchFamily="34" charset="0"/>
                <a:ea typeface="Calibri"/>
                <a:cs typeface="Calibri" panose="020F0502020204030204" pitchFamily="34" charset="0"/>
                <a:sym typeface="Calibri"/>
              </a:rPr>
              <a:t>without causing a compile-time error?</a:t>
            </a:r>
            <a:endParaRPr b="1" dirty="0">
              <a:solidFill>
                <a:schemeClr val="bg1"/>
              </a:solidFill>
              <a:latin typeface="Calibri" panose="020F0502020204030204" pitchFamily="34" charset="0"/>
              <a:cs typeface="Calibri" panose="020F0502020204030204" pitchFamily="34" charset="0"/>
            </a:endParaRPr>
          </a:p>
          <a:p>
            <a:pPr marL="0" marR="0" lvl="0" indent="0" algn="l" rtl="0">
              <a:spcBef>
                <a:spcPts val="0"/>
              </a:spcBef>
              <a:spcAft>
                <a:spcPts val="0"/>
              </a:spcAft>
              <a:buNone/>
            </a:pPr>
            <a:endParaRPr sz="1800" dirty="0">
              <a:solidFill>
                <a:schemeClr val="bg1"/>
              </a:solidFill>
              <a:latin typeface="Calibri" panose="020F0502020204030204" pitchFamily="34" charset="0"/>
              <a:ea typeface="Calibri"/>
              <a:cs typeface="Calibri" panose="020F0502020204030204" pitchFamily="34" charset="0"/>
              <a:sym typeface="Calibri"/>
            </a:endParaRPr>
          </a:p>
          <a:p>
            <a:pPr marL="0" marR="0" lvl="0" indent="0" algn="l" rtl="0">
              <a:spcBef>
                <a:spcPts val="0"/>
              </a:spcBef>
              <a:spcAft>
                <a:spcPts val="0"/>
              </a:spcAft>
              <a:buNone/>
            </a:pPr>
            <a:r>
              <a:rPr lang="en-US" sz="1800" dirty="0">
                <a:solidFill>
                  <a:schemeClr val="bg1"/>
                </a:solidFill>
                <a:latin typeface="Calibri" panose="020F0502020204030204" pitchFamily="34" charset="0"/>
                <a:ea typeface="Calibri"/>
                <a:cs typeface="Calibri" panose="020F0502020204030204" pitchFamily="34" charset="0"/>
                <a:sym typeface="Calibri"/>
              </a:rPr>
              <a:t>A) A, B only</a:t>
            </a:r>
            <a:endParaRPr dirty="0">
              <a:solidFill>
                <a:schemeClr val="bg1"/>
              </a:solidFill>
              <a:latin typeface="Calibri" panose="020F0502020204030204" pitchFamily="34" charset="0"/>
              <a:cs typeface="Calibri" panose="020F0502020204030204" pitchFamily="34" charset="0"/>
            </a:endParaRPr>
          </a:p>
          <a:p>
            <a:pPr marL="0" marR="0" lvl="0" indent="0" algn="l" rtl="0">
              <a:spcBef>
                <a:spcPts val="0"/>
              </a:spcBef>
              <a:spcAft>
                <a:spcPts val="0"/>
              </a:spcAft>
              <a:buNone/>
            </a:pPr>
            <a:r>
              <a:rPr lang="en-US" sz="1800" dirty="0">
                <a:solidFill>
                  <a:schemeClr val="bg1"/>
                </a:solidFill>
                <a:latin typeface="Calibri" panose="020F0502020204030204" pitchFamily="34" charset="0"/>
                <a:ea typeface="Calibri"/>
                <a:cs typeface="Calibri" panose="020F0502020204030204" pitchFamily="34" charset="0"/>
                <a:sym typeface="Calibri"/>
              </a:rPr>
              <a:t>B) A, B, D only</a:t>
            </a:r>
            <a:endParaRPr dirty="0">
              <a:solidFill>
                <a:schemeClr val="bg1"/>
              </a:solidFill>
              <a:latin typeface="Calibri" panose="020F0502020204030204" pitchFamily="34" charset="0"/>
              <a:cs typeface="Calibri" panose="020F0502020204030204" pitchFamily="34" charset="0"/>
            </a:endParaRPr>
          </a:p>
          <a:p>
            <a:pPr marL="0" marR="0" lvl="0" indent="0" algn="l" rtl="0">
              <a:spcBef>
                <a:spcPts val="0"/>
              </a:spcBef>
              <a:spcAft>
                <a:spcPts val="0"/>
              </a:spcAft>
              <a:buNone/>
            </a:pPr>
            <a:r>
              <a:rPr lang="en-US" sz="1800" dirty="0">
                <a:solidFill>
                  <a:schemeClr val="bg1"/>
                </a:solidFill>
                <a:latin typeface="Calibri" panose="020F0502020204030204" pitchFamily="34" charset="0"/>
                <a:ea typeface="Calibri"/>
                <a:cs typeface="Calibri" panose="020F0502020204030204" pitchFamily="34" charset="0"/>
                <a:sym typeface="Calibri"/>
              </a:rPr>
              <a:t>C) A, C only</a:t>
            </a:r>
            <a:endParaRPr dirty="0">
              <a:solidFill>
                <a:schemeClr val="bg1"/>
              </a:solidFill>
              <a:latin typeface="Calibri" panose="020F0502020204030204" pitchFamily="34" charset="0"/>
              <a:cs typeface="Calibri" panose="020F0502020204030204" pitchFamily="34" charset="0"/>
            </a:endParaRPr>
          </a:p>
          <a:p>
            <a:pPr marL="0" marR="0" lvl="0" indent="0" algn="l" rtl="0">
              <a:spcBef>
                <a:spcPts val="0"/>
              </a:spcBef>
              <a:spcAft>
                <a:spcPts val="0"/>
              </a:spcAft>
              <a:buNone/>
            </a:pPr>
            <a:r>
              <a:rPr lang="en-US" sz="1800" dirty="0">
                <a:solidFill>
                  <a:schemeClr val="bg1"/>
                </a:solidFill>
                <a:latin typeface="Calibri" panose="020F0502020204030204" pitchFamily="34" charset="0"/>
                <a:ea typeface="Calibri"/>
                <a:cs typeface="Calibri" panose="020F0502020204030204" pitchFamily="34" charset="0"/>
                <a:sym typeface="Calibri"/>
              </a:rPr>
              <a:t>D) B, D only</a:t>
            </a:r>
            <a:endParaRPr dirty="0">
              <a:solidFill>
                <a:schemeClr val="bg1"/>
              </a:solidFill>
              <a:latin typeface="Calibri" panose="020F0502020204030204" pitchFamily="34" charset="0"/>
              <a:cs typeface="Calibri" panose="020F0502020204030204" pitchFamily="34" charset="0"/>
            </a:endParaRPr>
          </a:p>
          <a:p>
            <a:pPr marL="0" marR="0" lvl="0" indent="0" algn="l" rtl="0">
              <a:spcBef>
                <a:spcPts val="0"/>
              </a:spcBef>
              <a:spcAft>
                <a:spcPts val="0"/>
              </a:spcAft>
              <a:buNone/>
            </a:pPr>
            <a:r>
              <a:rPr lang="en-US" sz="1800" dirty="0">
                <a:solidFill>
                  <a:schemeClr val="bg1"/>
                </a:solidFill>
                <a:latin typeface="Calibri" panose="020F0502020204030204" pitchFamily="34" charset="0"/>
                <a:ea typeface="Calibri"/>
                <a:cs typeface="Calibri" panose="020F0502020204030204" pitchFamily="34" charset="0"/>
                <a:sym typeface="Calibri"/>
              </a:rPr>
              <a:t>E) A, B, C, D</a:t>
            </a:r>
            <a:endParaRPr dirty="0">
              <a:solidFill>
                <a:schemeClr val="bg1"/>
              </a:solidFill>
              <a:latin typeface="Calibri" panose="020F0502020204030204" pitchFamily="34" charset="0"/>
              <a:cs typeface="Calibri" panose="020F0502020204030204" pitchFamily="34" charset="0"/>
            </a:endParaRPr>
          </a:p>
          <a:p>
            <a:pPr marL="0" marR="0" lvl="0" indent="0" algn="l" rtl="0">
              <a:spcBef>
                <a:spcPts val="0"/>
              </a:spcBef>
              <a:spcAft>
                <a:spcPts val="0"/>
              </a:spcAft>
              <a:buNone/>
            </a:pPr>
            <a:r>
              <a:rPr lang="en-US" sz="1800" dirty="0">
                <a:solidFill>
                  <a:schemeClr val="bg1"/>
                </a:solidFill>
                <a:latin typeface="Calibri" panose="020F0502020204030204" pitchFamily="34" charset="0"/>
                <a:ea typeface="Calibri"/>
                <a:cs typeface="Calibri" panose="020F0502020204030204" pitchFamily="34" charset="0"/>
                <a:sym typeface="Calibri"/>
              </a:rPr>
              <a:t>F) None of the above combinations</a:t>
            </a:r>
            <a:endParaRPr dirty="0">
              <a:solidFill>
                <a:schemeClr val="bg1"/>
              </a:solidFill>
              <a:latin typeface="Calibri" panose="020F0502020204030204" pitchFamily="34" charset="0"/>
              <a:cs typeface="Calibri" panose="020F0502020204030204" pitchFamily="34" charset="0"/>
            </a:endParaRPr>
          </a:p>
        </p:txBody>
      </p:sp>
    </p:spTree>
  </p:cSld>
  <p:clrMapOvr>
    <a:masterClrMapping/>
  </p:clrMapOvr>
  <p:transition spd="slow">
    <p:zoom/>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D8F710C-2606-47B4-A2BE-A1D13C00503D}"/>
              </a:ext>
            </a:extLst>
          </p:cNvPr>
          <p:cNvSpPr txBox="1">
            <a:spLocks noChangeArrowheads="1"/>
          </p:cNvSpPr>
          <p:nvPr/>
        </p:nvSpPr>
        <p:spPr bwMode="auto">
          <a:xfrm>
            <a:off x="788987" y="602159"/>
            <a:ext cx="7566025"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a:spcBef>
                <a:spcPct val="0"/>
              </a:spcBef>
              <a:buNone/>
            </a:pPr>
            <a:r>
              <a:rPr lang="en-US" altLang="en-US" sz="4400" u="sng" dirty="0">
                <a:solidFill>
                  <a:schemeClr val="bg1"/>
                </a:solidFill>
                <a:latin typeface="Arial Black"/>
                <a:cs typeface="Arial"/>
              </a:rPr>
              <a:t>POTPOURRI FOR $500</a:t>
            </a:r>
          </a:p>
        </p:txBody>
      </p:sp>
      <p:pic>
        <p:nvPicPr>
          <p:cNvPr id="5" name="Shape 179">
            <a:extLst>
              <a:ext uri="{FF2B5EF4-FFF2-40B4-BE49-F238E27FC236}">
                <a16:creationId xmlns:a16="http://schemas.microsoft.com/office/drawing/2014/main" id="{230EBB44-1D24-4E5E-B1CB-27B05F0B2B59}"/>
              </a:ext>
            </a:extLst>
          </p:cNvPr>
          <p:cNvPicPr preferRelativeResize="0"/>
          <p:nvPr/>
        </p:nvPicPr>
        <p:blipFill rotWithShape="1">
          <a:blip r:embed="rId2">
            <a:alphaModFix/>
          </a:blip>
          <a:srcRect r="46424" b="5171"/>
          <a:stretch/>
        </p:blipFill>
        <p:spPr>
          <a:xfrm>
            <a:off x="5366" y="1371600"/>
            <a:ext cx="4350385" cy="5589587"/>
          </a:xfrm>
          <a:prstGeom prst="rect">
            <a:avLst/>
          </a:prstGeom>
          <a:noFill/>
          <a:ln>
            <a:noFill/>
          </a:ln>
        </p:spPr>
      </p:pic>
      <p:sp>
        <p:nvSpPr>
          <p:cNvPr id="6" name="Shape 180">
            <a:extLst>
              <a:ext uri="{FF2B5EF4-FFF2-40B4-BE49-F238E27FC236}">
                <a16:creationId xmlns:a16="http://schemas.microsoft.com/office/drawing/2014/main" id="{9DAC80F9-D573-477D-8270-2FC8D82ECCBF}"/>
              </a:ext>
            </a:extLst>
          </p:cNvPr>
          <p:cNvSpPr txBox="1"/>
          <p:nvPr/>
        </p:nvSpPr>
        <p:spPr>
          <a:xfrm>
            <a:off x="4648200" y="1752600"/>
            <a:ext cx="3810000" cy="313932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dirty="0">
                <a:solidFill>
                  <a:schemeClr val="bg1"/>
                </a:solidFill>
                <a:latin typeface="Calibri" panose="020F0502020204030204" pitchFamily="34" charset="0"/>
                <a:ea typeface="Calibri"/>
                <a:cs typeface="Calibri" panose="020F0502020204030204" pitchFamily="34" charset="0"/>
                <a:sym typeface="Calibri"/>
              </a:rPr>
              <a:t>Which “PROGRAM LINE” comments can be replaced by: </a:t>
            </a:r>
            <a:endParaRPr b="1" dirty="0">
              <a:solidFill>
                <a:schemeClr val="bg1"/>
              </a:solidFill>
              <a:latin typeface="Calibri" panose="020F0502020204030204" pitchFamily="34" charset="0"/>
              <a:cs typeface="Calibri" panose="020F0502020204030204" pitchFamily="34" charset="0"/>
            </a:endParaRPr>
          </a:p>
          <a:p>
            <a:pPr marL="0" marR="0" lvl="0" indent="0" algn="l" rtl="0">
              <a:spcBef>
                <a:spcPts val="0"/>
              </a:spcBef>
              <a:spcAft>
                <a:spcPts val="0"/>
              </a:spcAft>
              <a:buNone/>
            </a:pPr>
            <a:r>
              <a:rPr lang="en-US" sz="1800" b="1" i="1" dirty="0">
                <a:solidFill>
                  <a:schemeClr val="bg1"/>
                </a:solidFill>
                <a:latin typeface="Calibri" panose="020F0502020204030204" pitchFamily="34" charset="0"/>
                <a:ea typeface="Calibri"/>
                <a:cs typeface="Calibri" panose="020F0502020204030204" pitchFamily="34" charset="0"/>
                <a:sym typeface="Calibri"/>
              </a:rPr>
              <a:t>	</a:t>
            </a:r>
            <a:r>
              <a:rPr lang="en-US" sz="1800" b="1" i="1" dirty="0" err="1">
                <a:solidFill>
                  <a:schemeClr val="bg1"/>
                </a:solidFill>
                <a:latin typeface="Calibri" panose="020F0502020204030204" pitchFamily="34" charset="0"/>
                <a:ea typeface="Calibri"/>
                <a:cs typeface="Calibri" panose="020F0502020204030204" pitchFamily="34" charset="0"/>
                <a:sym typeface="Calibri"/>
              </a:rPr>
              <a:t>fraz</a:t>
            </a:r>
            <a:r>
              <a:rPr lang="en-US" sz="1800" b="1" i="1" dirty="0">
                <a:solidFill>
                  <a:schemeClr val="bg1"/>
                </a:solidFill>
                <a:latin typeface="Calibri" panose="020F0502020204030204" pitchFamily="34" charset="0"/>
                <a:ea typeface="Calibri"/>
                <a:cs typeface="Calibri" panose="020F0502020204030204" pitchFamily="34" charset="0"/>
                <a:sym typeface="Calibri"/>
              </a:rPr>
              <a:t>(10);</a:t>
            </a:r>
            <a:endParaRPr b="1" dirty="0">
              <a:solidFill>
                <a:schemeClr val="bg1"/>
              </a:solidFill>
              <a:latin typeface="Calibri" panose="020F0502020204030204" pitchFamily="34" charset="0"/>
              <a:cs typeface="Calibri" panose="020F0502020204030204" pitchFamily="34" charset="0"/>
            </a:endParaRPr>
          </a:p>
          <a:p>
            <a:pPr marL="0" marR="0" lvl="0" indent="0" algn="l" rtl="0">
              <a:spcBef>
                <a:spcPts val="0"/>
              </a:spcBef>
              <a:spcAft>
                <a:spcPts val="0"/>
              </a:spcAft>
              <a:buNone/>
            </a:pPr>
            <a:r>
              <a:rPr lang="en-US" sz="1800" b="1" dirty="0">
                <a:solidFill>
                  <a:schemeClr val="bg1"/>
                </a:solidFill>
                <a:latin typeface="Calibri" panose="020F0502020204030204" pitchFamily="34" charset="0"/>
                <a:ea typeface="Calibri"/>
                <a:cs typeface="Calibri" panose="020F0502020204030204" pitchFamily="34" charset="0"/>
                <a:sym typeface="Calibri"/>
              </a:rPr>
              <a:t>without causing a compile-time error?</a:t>
            </a:r>
            <a:endParaRPr b="1" dirty="0">
              <a:solidFill>
                <a:schemeClr val="bg1"/>
              </a:solidFill>
              <a:latin typeface="Calibri" panose="020F0502020204030204" pitchFamily="34" charset="0"/>
              <a:cs typeface="Calibri" panose="020F0502020204030204" pitchFamily="34" charset="0"/>
            </a:endParaRPr>
          </a:p>
          <a:p>
            <a:pPr marL="0" marR="0" lvl="0" indent="0" algn="l" rtl="0">
              <a:spcBef>
                <a:spcPts val="0"/>
              </a:spcBef>
              <a:spcAft>
                <a:spcPts val="0"/>
              </a:spcAft>
              <a:buNone/>
            </a:pPr>
            <a:endParaRPr sz="1800" dirty="0">
              <a:solidFill>
                <a:schemeClr val="bg1"/>
              </a:solidFill>
              <a:latin typeface="Calibri" panose="020F0502020204030204" pitchFamily="34" charset="0"/>
              <a:ea typeface="Calibri"/>
              <a:cs typeface="Calibri" panose="020F0502020204030204" pitchFamily="34" charset="0"/>
              <a:sym typeface="Calibri"/>
            </a:endParaRPr>
          </a:p>
          <a:p>
            <a:pPr marL="0" marR="0" lvl="0" indent="0" algn="l" rtl="0">
              <a:spcBef>
                <a:spcPts val="0"/>
              </a:spcBef>
              <a:spcAft>
                <a:spcPts val="0"/>
              </a:spcAft>
              <a:buNone/>
            </a:pPr>
            <a:r>
              <a:rPr lang="en-US" sz="1800" dirty="0">
                <a:solidFill>
                  <a:schemeClr val="bg1"/>
                </a:solidFill>
                <a:latin typeface="Calibri" panose="020F0502020204030204" pitchFamily="34" charset="0"/>
                <a:ea typeface="Calibri"/>
                <a:cs typeface="Calibri" panose="020F0502020204030204" pitchFamily="34" charset="0"/>
                <a:sym typeface="Calibri"/>
              </a:rPr>
              <a:t>A) A, B only</a:t>
            </a:r>
            <a:endParaRPr dirty="0">
              <a:solidFill>
                <a:schemeClr val="bg1"/>
              </a:solidFill>
              <a:latin typeface="Calibri" panose="020F0502020204030204" pitchFamily="34" charset="0"/>
              <a:cs typeface="Calibri" panose="020F0502020204030204" pitchFamily="34" charset="0"/>
            </a:endParaRPr>
          </a:p>
          <a:p>
            <a:pPr marL="0" marR="0" lvl="0" indent="0" algn="l" rtl="0">
              <a:spcBef>
                <a:spcPts val="0"/>
              </a:spcBef>
              <a:spcAft>
                <a:spcPts val="0"/>
              </a:spcAft>
              <a:buNone/>
            </a:pPr>
            <a:r>
              <a:rPr lang="en-US" sz="1800" dirty="0">
                <a:solidFill>
                  <a:schemeClr val="bg1"/>
                </a:solidFill>
                <a:latin typeface="Calibri" panose="020F0502020204030204" pitchFamily="34" charset="0"/>
                <a:ea typeface="Calibri"/>
                <a:cs typeface="Calibri" panose="020F0502020204030204" pitchFamily="34" charset="0"/>
                <a:sym typeface="Calibri"/>
              </a:rPr>
              <a:t>B) A, B, D only</a:t>
            </a:r>
            <a:endParaRPr dirty="0">
              <a:solidFill>
                <a:schemeClr val="bg1"/>
              </a:solidFill>
              <a:latin typeface="Calibri" panose="020F0502020204030204" pitchFamily="34" charset="0"/>
              <a:cs typeface="Calibri" panose="020F0502020204030204" pitchFamily="34" charset="0"/>
            </a:endParaRPr>
          </a:p>
          <a:p>
            <a:pPr marL="0" marR="0" lvl="0" indent="0" algn="l" rtl="0">
              <a:spcBef>
                <a:spcPts val="0"/>
              </a:spcBef>
              <a:spcAft>
                <a:spcPts val="0"/>
              </a:spcAft>
              <a:buNone/>
            </a:pPr>
            <a:r>
              <a:rPr lang="en-US" sz="1800" dirty="0">
                <a:solidFill>
                  <a:schemeClr val="bg1"/>
                </a:solidFill>
                <a:latin typeface="Calibri" panose="020F0502020204030204" pitchFamily="34" charset="0"/>
                <a:ea typeface="Calibri"/>
                <a:cs typeface="Calibri" panose="020F0502020204030204" pitchFamily="34" charset="0"/>
                <a:sym typeface="Calibri"/>
              </a:rPr>
              <a:t>C) A, C only</a:t>
            </a:r>
            <a:endParaRPr dirty="0">
              <a:solidFill>
                <a:schemeClr val="bg1"/>
              </a:solidFill>
              <a:latin typeface="Calibri" panose="020F0502020204030204" pitchFamily="34" charset="0"/>
              <a:cs typeface="Calibri" panose="020F0502020204030204" pitchFamily="34" charset="0"/>
            </a:endParaRPr>
          </a:p>
          <a:p>
            <a:pPr marL="0" marR="0" lvl="0" indent="0" algn="l" rtl="0">
              <a:spcBef>
                <a:spcPts val="0"/>
              </a:spcBef>
              <a:spcAft>
                <a:spcPts val="0"/>
              </a:spcAft>
              <a:buNone/>
            </a:pPr>
            <a:r>
              <a:rPr lang="en-US" sz="1800" b="1" dirty="0">
                <a:solidFill>
                  <a:srgbClr val="FFC000"/>
                </a:solidFill>
                <a:latin typeface="Calibri"/>
                <a:ea typeface="Calibri"/>
                <a:cs typeface="Calibri"/>
                <a:sym typeface="Calibri"/>
              </a:rPr>
              <a:t>D) B, D only</a:t>
            </a:r>
            <a:endParaRPr b="1" dirty="0">
              <a:solidFill>
                <a:srgbClr val="FFC000"/>
              </a:solidFill>
              <a:latin typeface="Calibri"/>
              <a:cs typeface="Calibri"/>
            </a:endParaRPr>
          </a:p>
          <a:p>
            <a:pPr marL="0" marR="0" lvl="0" indent="0" algn="l" rtl="0">
              <a:spcBef>
                <a:spcPts val="0"/>
              </a:spcBef>
              <a:spcAft>
                <a:spcPts val="0"/>
              </a:spcAft>
              <a:buNone/>
            </a:pPr>
            <a:r>
              <a:rPr lang="en-US" sz="1800" dirty="0">
                <a:solidFill>
                  <a:schemeClr val="bg1"/>
                </a:solidFill>
                <a:latin typeface="Calibri" panose="020F0502020204030204" pitchFamily="34" charset="0"/>
                <a:ea typeface="Calibri"/>
                <a:cs typeface="Calibri" panose="020F0502020204030204" pitchFamily="34" charset="0"/>
                <a:sym typeface="Calibri"/>
              </a:rPr>
              <a:t>E) A, B, C, D</a:t>
            </a:r>
            <a:endParaRPr dirty="0">
              <a:solidFill>
                <a:schemeClr val="bg1"/>
              </a:solidFill>
              <a:latin typeface="Calibri" panose="020F0502020204030204" pitchFamily="34" charset="0"/>
              <a:cs typeface="Calibri" panose="020F0502020204030204" pitchFamily="34" charset="0"/>
            </a:endParaRPr>
          </a:p>
          <a:p>
            <a:pPr marL="0" marR="0" lvl="0" indent="0" algn="l" rtl="0">
              <a:spcBef>
                <a:spcPts val="0"/>
              </a:spcBef>
              <a:spcAft>
                <a:spcPts val="0"/>
              </a:spcAft>
              <a:buNone/>
            </a:pPr>
            <a:r>
              <a:rPr lang="en-US" sz="1800" dirty="0">
                <a:solidFill>
                  <a:schemeClr val="bg1"/>
                </a:solidFill>
                <a:latin typeface="Calibri" panose="020F0502020204030204" pitchFamily="34" charset="0"/>
                <a:ea typeface="Calibri"/>
                <a:cs typeface="Calibri" panose="020F0502020204030204" pitchFamily="34" charset="0"/>
                <a:sym typeface="Calibri"/>
              </a:rPr>
              <a:t>F) None of the above combinations</a:t>
            </a:r>
            <a:endParaRPr dirty="0">
              <a:solidFill>
                <a:schemeClr val="bg1"/>
              </a:solidFill>
              <a:latin typeface="Calibri" panose="020F0502020204030204" pitchFamily="34" charset="0"/>
              <a:cs typeface="Calibri" panose="020F0502020204030204" pitchFamily="34" charset="0"/>
            </a:endParaRPr>
          </a:p>
        </p:txBody>
      </p:sp>
    </p:spTree>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extBox 39">
            <a:extLst>
              <a:ext uri="{FF2B5EF4-FFF2-40B4-BE49-F238E27FC236}">
                <a16:creationId xmlns:a16="http://schemas.microsoft.com/office/drawing/2014/main" id="{A0C75BD5-7471-4053-B2A3-99F3E96792FF}"/>
              </a:ext>
            </a:extLst>
          </p:cNvPr>
          <p:cNvSpPr txBox="1">
            <a:spLocks noChangeArrowheads="1"/>
          </p:cNvSpPr>
          <p:nvPr/>
        </p:nvSpPr>
        <p:spPr bwMode="auto">
          <a:xfrm>
            <a:off x="797314" y="777380"/>
            <a:ext cx="7566025"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ctr" anchorCtr="0">
            <a:spAutoFit/>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a:spcBef>
                <a:spcPct val="0"/>
              </a:spcBef>
              <a:buNone/>
            </a:pPr>
            <a:r>
              <a:rPr lang="en-US" altLang="en-US" sz="4400" u="sng" dirty="0">
                <a:solidFill>
                  <a:schemeClr val="bg1"/>
                </a:solidFill>
                <a:latin typeface="Arial Black"/>
                <a:cs typeface="Arial"/>
              </a:rPr>
              <a:t>PUNNY JOKE #1</a:t>
            </a:r>
          </a:p>
        </p:txBody>
      </p:sp>
      <p:sp>
        <p:nvSpPr>
          <p:cNvPr id="3" name="Rectangle 2">
            <a:extLst>
              <a:ext uri="{FF2B5EF4-FFF2-40B4-BE49-F238E27FC236}">
                <a16:creationId xmlns:a16="http://schemas.microsoft.com/office/drawing/2014/main" id="{3ACB013A-0A97-471C-881C-591EE76FD939}"/>
              </a:ext>
            </a:extLst>
          </p:cNvPr>
          <p:cNvSpPr/>
          <p:nvPr/>
        </p:nvSpPr>
        <p:spPr>
          <a:xfrm>
            <a:off x="797314" y="1676400"/>
            <a:ext cx="7566024" cy="1323439"/>
          </a:xfrm>
          <a:prstGeom prst="rect">
            <a:avLst/>
          </a:prstGeom>
        </p:spPr>
        <p:txBody>
          <a:bodyPr wrap="square">
            <a:spAutoFit/>
          </a:bodyPr>
          <a:lstStyle/>
          <a:p>
            <a:pPr algn="ctr"/>
            <a:r>
              <a:rPr lang="en-US" sz="4000" dirty="0">
                <a:solidFill>
                  <a:schemeClr val="bg1"/>
                </a:solidFill>
                <a:latin typeface="Calibri" panose="020F0502020204030204" pitchFamily="34" charset="0"/>
                <a:cs typeface="Calibri" panose="020F0502020204030204" pitchFamily="34" charset="0"/>
              </a:rPr>
              <a:t>Why can't cats work on the computer? </a:t>
            </a:r>
          </a:p>
        </p:txBody>
      </p:sp>
    </p:spTree>
  </p:cSld>
  <p:clrMapOvr>
    <a:masterClrMapping/>
  </p:clrMapOvr>
  <p:transition spd="slow">
    <p:zoom/>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Box 28">
            <a:extLst>
              <a:ext uri="{FF2B5EF4-FFF2-40B4-BE49-F238E27FC236}">
                <a16:creationId xmlns:a16="http://schemas.microsoft.com/office/drawing/2014/main" id="{C494509F-28EA-441E-A784-1CFF92CCA870}"/>
              </a:ext>
            </a:extLst>
          </p:cNvPr>
          <p:cNvSpPr txBox="1">
            <a:spLocks noChangeArrowheads="1"/>
          </p:cNvSpPr>
          <p:nvPr/>
        </p:nvSpPr>
        <p:spPr bwMode="auto">
          <a:xfrm>
            <a:off x="797314" y="777380"/>
            <a:ext cx="7566025"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ctr" anchorCtr="0">
            <a:spAutoFit/>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a:spcBef>
                <a:spcPct val="0"/>
              </a:spcBef>
              <a:buNone/>
            </a:pPr>
            <a:r>
              <a:rPr lang="en-US" altLang="en-US" sz="4400" u="sng" dirty="0">
                <a:solidFill>
                  <a:schemeClr val="bg1"/>
                </a:solidFill>
                <a:latin typeface="Arial Black"/>
                <a:cs typeface="Arial"/>
              </a:rPr>
              <a:t>PUNNY JOKE #1</a:t>
            </a:r>
          </a:p>
        </p:txBody>
      </p:sp>
      <p:sp>
        <p:nvSpPr>
          <p:cNvPr id="31" name="Rectangle 30">
            <a:extLst>
              <a:ext uri="{FF2B5EF4-FFF2-40B4-BE49-F238E27FC236}">
                <a16:creationId xmlns:a16="http://schemas.microsoft.com/office/drawing/2014/main" id="{A1FE8D85-6393-477C-BD8F-E5B3BF5A09F4}"/>
              </a:ext>
            </a:extLst>
          </p:cNvPr>
          <p:cNvSpPr/>
          <p:nvPr/>
        </p:nvSpPr>
        <p:spPr>
          <a:xfrm>
            <a:off x="838200" y="3810000"/>
            <a:ext cx="7566024" cy="1323439"/>
          </a:xfrm>
          <a:prstGeom prst="rect">
            <a:avLst/>
          </a:prstGeom>
        </p:spPr>
        <p:txBody>
          <a:bodyPr wrap="square">
            <a:spAutoFit/>
          </a:bodyPr>
          <a:lstStyle/>
          <a:p>
            <a:pPr algn="ctr"/>
            <a:r>
              <a:rPr lang="en-US" sz="4000" dirty="0">
                <a:solidFill>
                  <a:schemeClr val="bg1"/>
                </a:solidFill>
                <a:latin typeface="Calibri" panose="020F0502020204030204" pitchFamily="34" charset="0"/>
                <a:cs typeface="Calibri" panose="020F0502020204030204" pitchFamily="34" charset="0"/>
              </a:rPr>
              <a:t>They get too distracted chasing the mouse around.</a:t>
            </a:r>
          </a:p>
        </p:txBody>
      </p:sp>
      <p:sp>
        <p:nvSpPr>
          <p:cNvPr id="33" name="Rectangle 32">
            <a:extLst>
              <a:ext uri="{FF2B5EF4-FFF2-40B4-BE49-F238E27FC236}">
                <a16:creationId xmlns:a16="http://schemas.microsoft.com/office/drawing/2014/main" id="{6295A953-2FBD-47CB-89D1-E112EEEBAF91}"/>
              </a:ext>
            </a:extLst>
          </p:cNvPr>
          <p:cNvSpPr/>
          <p:nvPr/>
        </p:nvSpPr>
        <p:spPr>
          <a:xfrm>
            <a:off x="797314" y="1676400"/>
            <a:ext cx="7566024" cy="1323439"/>
          </a:xfrm>
          <a:prstGeom prst="rect">
            <a:avLst/>
          </a:prstGeom>
        </p:spPr>
        <p:txBody>
          <a:bodyPr wrap="square">
            <a:spAutoFit/>
          </a:bodyPr>
          <a:lstStyle/>
          <a:p>
            <a:pPr algn="ctr"/>
            <a:r>
              <a:rPr lang="en-US" sz="4000" dirty="0">
                <a:solidFill>
                  <a:schemeClr val="bg1"/>
                </a:solidFill>
                <a:latin typeface="Calibri" panose="020F0502020204030204" pitchFamily="34" charset="0"/>
                <a:cs typeface="Calibri" panose="020F0502020204030204" pitchFamily="34" charset="0"/>
              </a:rPr>
              <a:t>Why can't cats work on the computer? </a:t>
            </a:r>
          </a:p>
        </p:txBody>
      </p:sp>
      <p:sp>
        <p:nvSpPr>
          <p:cNvPr id="37" name="Rectangle 36">
            <a:extLst>
              <a:ext uri="{FF2B5EF4-FFF2-40B4-BE49-F238E27FC236}">
                <a16:creationId xmlns:a16="http://schemas.microsoft.com/office/drawing/2014/main" id="{14AA8367-89D4-4C59-AF66-CACDE17B8CD1}"/>
              </a:ext>
            </a:extLst>
          </p:cNvPr>
          <p:cNvSpPr/>
          <p:nvPr/>
        </p:nvSpPr>
        <p:spPr>
          <a:xfrm>
            <a:off x="4191000" y="2971800"/>
            <a:ext cx="655949" cy="707886"/>
          </a:xfrm>
          <a:prstGeom prst="rect">
            <a:avLst/>
          </a:prstGeom>
        </p:spPr>
        <p:txBody>
          <a:bodyPr wrap="none">
            <a:spAutoFit/>
          </a:bodyPr>
          <a:lstStyle/>
          <a:p>
            <a:r>
              <a:rPr lang="en-US" sz="4000" dirty="0">
                <a:solidFill>
                  <a:schemeClr val="bg1"/>
                </a:solidFill>
                <a:latin typeface="Calibri" panose="020F0502020204030204" pitchFamily="34" charset="0"/>
                <a:cs typeface="Calibri" panose="020F0502020204030204" pitchFamily="34" charset="0"/>
              </a:rPr>
              <a:t>---</a:t>
            </a:r>
            <a:endParaRPr lang="en-US" sz="4000" dirty="0"/>
          </a:p>
        </p:txBody>
      </p:sp>
    </p:spTree>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315B748-19DC-4E3F-90C7-ED202CFB3740}"/>
              </a:ext>
            </a:extLst>
          </p:cNvPr>
          <p:cNvSpPr txBox="1">
            <a:spLocks noChangeArrowheads="1"/>
          </p:cNvSpPr>
          <p:nvPr/>
        </p:nvSpPr>
        <p:spPr bwMode="auto">
          <a:xfrm>
            <a:off x="949714" y="929780"/>
            <a:ext cx="7566025"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ctr" anchorCtr="0">
            <a:spAutoFit/>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a:spcBef>
                <a:spcPct val="0"/>
              </a:spcBef>
              <a:buNone/>
            </a:pPr>
            <a:r>
              <a:rPr lang="en-US" altLang="en-US" sz="4400" u="sng" dirty="0">
                <a:solidFill>
                  <a:schemeClr val="bg1"/>
                </a:solidFill>
                <a:latin typeface="Arial Black"/>
                <a:cs typeface="Arial"/>
              </a:rPr>
              <a:t>PUNNY JOKE #2</a:t>
            </a:r>
          </a:p>
        </p:txBody>
      </p:sp>
      <p:sp>
        <p:nvSpPr>
          <p:cNvPr id="3" name="Rectangle 2">
            <a:extLst>
              <a:ext uri="{FF2B5EF4-FFF2-40B4-BE49-F238E27FC236}">
                <a16:creationId xmlns:a16="http://schemas.microsoft.com/office/drawing/2014/main" id="{1FD60D97-5EFD-4B09-93DA-E33FFCD494B8}"/>
              </a:ext>
            </a:extLst>
          </p:cNvPr>
          <p:cNvSpPr/>
          <p:nvPr/>
        </p:nvSpPr>
        <p:spPr>
          <a:xfrm>
            <a:off x="811306" y="1924255"/>
            <a:ext cx="7570694" cy="707886"/>
          </a:xfrm>
          <a:prstGeom prst="rect">
            <a:avLst/>
          </a:prstGeom>
        </p:spPr>
        <p:txBody>
          <a:bodyPr wrap="square" anchor="t">
            <a:spAutoFit/>
          </a:bodyPr>
          <a:lstStyle/>
          <a:p>
            <a:r>
              <a:rPr lang="en-US" sz="4000" dirty="0">
                <a:solidFill>
                  <a:schemeClr val="bg1"/>
                </a:solidFill>
                <a:latin typeface="Calibri"/>
                <a:cs typeface="Calibri"/>
              </a:rPr>
              <a:t>Which way did the programmer go?</a:t>
            </a:r>
            <a:endParaRPr lang="en-US" sz="4000" dirty="0">
              <a:solidFill>
                <a:schemeClr val="bg1"/>
              </a:solidFill>
              <a:latin typeface="Calibri" panose="020F0502020204030204" pitchFamily="34" charset="0"/>
              <a:cs typeface="Calibri" panose="020F0502020204030204" pitchFamily="34" charset="0"/>
            </a:endParaRPr>
          </a:p>
        </p:txBody>
      </p:sp>
    </p:spTree>
  </p:cSld>
  <p:clrMapOvr>
    <a:masterClrMapping/>
  </p:clrMapOvr>
  <p:transition spd="slow">
    <p:zoom/>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AA6F4BB-619A-4364-861E-5782DF585C21}"/>
              </a:ext>
            </a:extLst>
          </p:cNvPr>
          <p:cNvSpPr txBox="1">
            <a:spLocks noChangeArrowheads="1"/>
          </p:cNvSpPr>
          <p:nvPr/>
        </p:nvSpPr>
        <p:spPr bwMode="auto">
          <a:xfrm>
            <a:off x="949714" y="929780"/>
            <a:ext cx="7566025"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ctr" anchorCtr="0">
            <a:spAutoFit/>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a:spcBef>
                <a:spcPct val="0"/>
              </a:spcBef>
              <a:buNone/>
            </a:pPr>
            <a:r>
              <a:rPr lang="en-US" altLang="en-US" sz="4400" u="sng" dirty="0">
                <a:solidFill>
                  <a:schemeClr val="bg1"/>
                </a:solidFill>
                <a:latin typeface="Arial Black"/>
                <a:cs typeface="Arial"/>
              </a:rPr>
              <a:t>PUNNY JOKE #2</a:t>
            </a:r>
          </a:p>
        </p:txBody>
      </p:sp>
      <p:sp>
        <p:nvSpPr>
          <p:cNvPr id="7" name="Rectangle 6">
            <a:extLst>
              <a:ext uri="{FF2B5EF4-FFF2-40B4-BE49-F238E27FC236}">
                <a16:creationId xmlns:a16="http://schemas.microsoft.com/office/drawing/2014/main" id="{CC275FF0-6B72-4B7B-9325-DDB53403C08E}"/>
              </a:ext>
            </a:extLst>
          </p:cNvPr>
          <p:cNvSpPr/>
          <p:nvPr/>
        </p:nvSpPr>
        <p:spPr>
          <a:xfrm>
            <a:off x="4244025" y="3019527"/>
            <a:ext cx="655949" cy="707886"/>
          </a:xfrm>
          <a:prstGeom prst="rect">
            <a:avLst/>
          </a:prstGeom>
        </p:spPr>
        <p:txBody>
          <a:bodyPr wrap="none">
            <a:spAutoFit/>
          </a:bodyPr>
          <a:lstStyle/>
          <a:p>
            <a:r>
              <a:rPr lang="en-US" sz="4000" dirty="0">
                <a:solidFill>
                  <a:schemeClr val="bg1"/>
                </a:solidFill>
                <a:latin typeface="Calibri" panose="020F0502020204030204" pitchFamily="34" charset="0"/>
                <a:cs typeface="Calibri" panose="020F0502020204030204" pitchFamily="34" charset="0"/>
              </a:rPr>
              <a:t>---</a:t>
            </a:r>
            <a:endParaRPr lang="en-US" sz="4000" dirty="0"/>
          </a:p>
        </p:txBody>
      </p:sp>
      <p:sp>
        <p:nvSpPr>
          <p:cNvPr id="9" name="Rectangle 8">
            <a:extLst>
              <a:ext uri="{FF2B5EF4-FFF2-40B4-BE49-F238E27FC236}">
                <a16:creationId xmlns:a16="http://schemas.microsoft.com/office/drawing/2014/main" id="{57E57E3D-871F-4654-B92D-4D0483CCB0D9}"/>
              </a:ext>
            </a:extLst>
          </p:cNvPr>
          <p:cNvSpPr/>
          <p:nvPr/>
        </p:nvSpPr>
        <p:spPr>
          <a:xfrm>
            <a:off x="2459050" y="4114800"/>
            <a:ext cx="4655442" cy="707886"/>
          </a:xfrm>
          <a:prstGeom prst="rect">
            <a:avLst/>
          </a:prstGeom>
        </p:spPr>
        <p:txBody>
          <a:bodyPr wrap="none" lIns="91440" tIns="45720" rIns="91440" bIns="45720" anchor="t">
            <a:spAutoFit/>
          </a:bodyPr>
          <a:lstStyle/>
          <a:p>
            <a:r>
              <a:rPr lang="en-US" sz="4000" dirty="0">
                <a:solidFill>
                  <a:schemeClr val="bg1"/>
                </a:solidFill>
                <a:latin typeface="Calibri"/>
                <a:cs typeface="Calibri"/>
              </a:rPr>
              <a:t>They went DATA way!</a:t>
            </a:r>
          </a:p>
        </p:txBody>
      </p:sp>
      <p:sp>
        <p:nvSpPr>
          <p:cNvPr id="10" name="Rectangle 9">
            <a:extLst>
              <a:ext uri="{FF2B5EF4-FFF2-40B4-BE49-F238E27FC236}">
                <a16:creationId xmlns:a16="http://schemas.microsoft.com/office/drawing/2014/main" id="{AA9DF2CF-3BF4-4B20-84DC-B1722FB58D8F}"/>
              </a:ext>
            </a:extLst>
          </p:cNvPr>
          <p:cNvSpPr/>
          <p:nvPr/>
        </p:nvSpPr>
        <p:spPr>
          <a:xfrm>
            <a:off x="784412" y="1924255"/>
            <a:ext cx="7597588" cy="707886"/>
          </a:xfrm>
          <a:prstGeom prst="rect">
            <a:avLst/>
          </a:prstGeom>
        </p:spPr>
        <p:txBody>
          <a:bodyPr wrap="square" anchor="t">
            <a:spAutoFit/>
          </a:bodyPr>
          <a:lstStyle/>
          <a:p>
            <a:r>
              <a:rPr lang="en-US" sz="4000" dirty="0">
                <a:solidFill>
                  <a:schemeClr val="bg1"/>
                </a:solidFill>
                <a:latin typeface="Calibri"/>
                <a:cs typeface="Calibri"/>
              </a:rPr>
              <a:t>Which way did the programmer go?</a:t>
            </a:r>
            <a:endParaRPr lang="en-US" sz="4000" dirty="0">
              <a:solidFill>
                <a:schemeClr val="bg1"/>
              </a:solidFill>
              <a:latin typeface="Calibri" panose="020F0502020204030204" pitchFamily="34" charset="0"/>
              <a:cs typeface="Calibri" panose="020F0502020204030204" pitchFamily="34" charset="0"/>
            </a:endParaRPr>
          </a:p>
        </p:txBody>
      </p:sp>
    </p:spTree>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3321009-E981-44BC-B980-548F3E3EEE98}"/>
              </a:ext>
            </a:extLst>
          </p:cNvPr>
          <p:cNvSpPr txBox="1">
            <a:spLocks noChangeArrowheads="1"/>
          </p:cNvSpPr>
          <p:nvPr/>
        </p:nvSpPr>
        <p:spPr bwMode="auto">
          <a:xfrm>
            <a:off x="949714" y="929780"/>
            <a:ext cx="7566025"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ctr" anchorCtr="0">
            <a:spAutoFit/>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a:spcBef>
                <a:spcPct val="0"/>
              </a:spcBef>
              <a:buNone/>
            </a:pPr>
            <a:r>
              <a:rPr lang="en-US" altLang="en-US" sz="4400" u="sng" dirty="0">
                <a:solidFill>
                  <a:schemeClr val="bg1"/>
                </a:solidFill>
                <a:latin typeface="Arial Black"/>
                <a:cs typeface="Arial"/>
              </a:rPr>
              <a:t>PUNNY JOKE #3</a:t>
            </a:r>
          </a:p>
        </p:txBody>
      </p:sp>
      <p:sp>
        <p:nvSpPr>
          <p:cNvPr id="2" name="Rectangle 1">
            <a:extLst>
              <a:ext uri="{FF2B5EF4-FFF2-40B4-BE49-F238E27FC236}">
                <a16:creationId xmlns:a16="http://schemas.microsoft.com/office/drawing/2014/main" id="{CC40B2DC-4B50-4383-AC4C-3BDB1180D8FD}"/>
              </a:ext>
            </a:extLst>
          </p:cNvPr>
          <p:cNvSpPr/>
          <p:nvPr/>
        </p:nvSpPr>
        <p:spPr>
          <a:xfrm>
            <a:off x="981426" y="1806714"/>
            <a:ext cx="7181148" cy="1371599"/>
          </a:xfrm>
          <a:prstGeom prst="rect">
            <a:avLst/>
          </a:prstGeom>
        </p:spPr>
        <p:txBody>
          <a:bodyPr wrap="square" lIns="91440" tIns="45720" rIns="91440" bIns="45720" anchor="t">
            <a:spAutoFit/>
          </a:bodyPr>
          <a:lstStyle/>
          <a:p>
            <a:pPr algn="ctr"/>
            <a:r>
              <a:rPr lang="en-US" sz="4000" dirty="0">
                <a:solidFill>
                  <a:schemeClr val="bg1"/>
                </a:solidFill>
                <a:latin typeface="Calibri"/>
                <a:cs typeface="Calibri"/>
              </a:rPr>
              <a:t>What does a proud computer call their child?</a:t>
            </a:r>
          </a:p>
        </p:txBody>
      </p:sp>
    </p:spTree>
  </p:cSld>
  <p:clrMapOvr>
    <a:masterClrMapping/>
  </p:clrMapOvr>
  <p:transition spd="slow">
    <p:zoom/>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C25F742-4302-47E6-887A-709E879AEBFD}"/>
              </a:ext>
            </a:extLst>
          </p:cNvPr>
          <p:cNvSpPr txBox="1">
            <a:spLocks noChangeArrowheads="1"/>
          </p:cNvSpPr>
          <p:nvPr/>
        </p:nvSpPr>
        <p:spPr bwMode="auto">
          <a:xfrm>
            <a:off x="949714" y="929780"/>
            <a:ext cx="7566025"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ctr" anchorCtr="0">
            <a:spAutoFit/>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a:spcBef>
                <a:spcPct val="0"/>
              </a:spcBef>
              <a:buNone/>
            </a:pPr>
            <a:r>
              <a:rPr lang="en-US" altLang="en-US" sz="4400" u="sng" dirty="0">
                <a:solidFill>
                  <a:schemeClr val="bg1"/>
                </a:solidFill>
                <a:latin typeface="Arial Black"/>
                <a:cs typeface="Arial"/>
              </a:rPr>
              <a:t>PUNNY JOKE #3</a:t>
            </a:r>
          </a:p>
        </p:txBody>
      </p:sp>
      <p:sp>
        <p:nvSpPr>
          <p:cNvPr id="7" name="Rectangle 6">
            <a:extLst>
              <a:ext uri="{FF2B5EF4-FFF2-40B4-BE49-F238E27FC236}">
                <a16:creationId xmlns:a16="http://schemas.microsoft.com/office/drawing/2014/main" id="{ED3C3D87-FFF6-4B4B-8218-ADEA9593FC01}"/>
              </a:ext>
            </a:extLst>
          </p:cNvPr>
          <p:cNvSpPr/>
          <p:nvPr/>
        </p:nvSpPr>
        <p:spPr>
          <a:xfrm>
            <a:off x="4244025" y="3330713"/>
            <a:ext cx="655949" cy="707886"/>
          </a:xfrm>
          <a:prstGeom prst="rect">
            <a:avLst/>
          </a:prstGeom>
        </p:spPr>
        <p:txBody>
          <a:bodyPr wrap="none">
            <a:spAutoFit/>
          </a:bodyPr>
          <a:lstStyle/>
          <a:p>
            <a:r>
              <a:rPr lang="en-US" sz="4000" dirty="0">
                <a:solidFill>
                  <a:schemeClr val="bg1"/>
                </a:solidFill>
                <a:latin typeface="Calibri" panose="020F0502020204030204" pitchFamily="34" charset="0"/>
                <a:cs typeface="Calibri" panose="020F0502020204030204" pitchFamily="34" charset="0"/>
              </a:rPr>
              <a:t>---</a:t>
            </a:r>
            <a:endParaRPr lang="en-US" sz="4000" dirty="0"/>
          </a:p>
        </p:txBody>
      </p:sp>
      <p:sp>
        <p:nvSpPr>
          <p:cNvPr id="8" name="Rectangle 7">
            <a:extLst>
              <a:ext uri="{FF2B5EF4-FFF2-40B4-BE49-F238E27FC236}">
                <a16:creationId xmlns:a16="http://schemas.microsoft.com/office/drawing/2014/main" id="{5D5971B6-DE28-43E4-BF12-D3E50EC92B23}"/>
              </a:ext>
            </a:extLst>
          </p:cNvPr>
          <p:cNvSpPr/>
          <p:nvPr/>
        </p:nvSpPr>
        <p:spPr>
          <a:xfrm>
            <a:off x="1447799" y="4191000"/>
            <a:ext cx="6248400" cy="707886"/>
          </a:xfrm>
          <a:prstGeom prst="rect">
            <a:avLst/>
          </a:prstGeom>
        </p:spPr>
        <p:txBody>
          <a:bodyPr wrap="square">
            <a:spAutoFit/>
          </a:bodyPr>
          <a:lstStyle/>
          <a:p>
            <a:r>
              <a:rPr lang="en-US" sz="4000" dirty="0">
                <a:solidFill>
                  <a:schemeClr val="bg1"/>
                </a:solidFill>
                <a:latin typeface="Calibri" panose="020F0502020204030204" pitchFamily="34" charset="0"/>
                <a:cs typeface="Calibri" panose="020F0502020204030204" pitchFamily="34" charset="0"/>
              </a:rPr>
              <a:t>A microchip off the old block.</a:t>
            </a:r>
          </a:p>
        </p:txBody>
      </p:sp>
      <p:sp>
        <p:nvSpPr>
          <p:cNvPr id="9" name="Rectangle 8">
            <a:extLst>
              <a:ext uri="{FF2B5EF4-FFF2-40B4-BE49-F238E27FC236}">
                <a16:creationId xmlns:a16="http://schemas.microsoft.com/office/drawing/2014/main" id="{C6476F4E-47DD-473C-99C0-9965C823D4D5}"/>
              </a:ext>
            </a:extLst>
          </p:cNvPr>
          <p:cNvSpPr/>
          <p:nvPr/>
        </p:nvSpPr>
        <p:spPr>
          <a:xfrm>
            <a:off x="981426" y="1806714"/>
            <a:ext cx="7181148" cy="1371599"/>
          </a:xfrm>
          <a:prstGeom prst="rect">
            <a:avLst/>
          </a:prstGeom>
        </p:spPr>
        <p:txBody>
          <a:bodyPr wrap="square" lIns="91440" tIns="45720" rIns="91440" bIns="45720" anchor="t">
            <a:spAutoFit/>
          </a:bodyPr>
          <a:lstStyle/>
          <a:p>
            <a:pPr algn="ctr"/>
            <a:r>
              <a:rPr lang="en-US" sz="4000" dirty="0">
                <a:solidFill>
                  <a:schemeClr val="bg1"/>
                </a:solidFill>
                <a:latin typeface="Calibri"/>
                <a:cs typeface="Calibri"/>
              </a:rPr>
              <a:t>What does a proud computer call their child?</a:t>
            </a:r>
          </a:p>
        </p:txBody>
      </p:sp>
    </p:spTree>
  </p:cSld>
  <p:clrMapOvr>
    <a:masterClrMapping/>
  </p:clrMapOvr>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D83624-F55B-4794-A4AE-AA4BC7D601E5}"/>
              </a:ext>
            </a:extLst>
          </p:cNvPr>
          <p:cNvSpPr txBox="1">
            <a:spLocks noChangeArrowheads="1"/>
          </p:cNvSpPr>
          <p:nvPr/>
        </p:nvSpPr>
        <p:spPr bwMode="auto">
          <a:xfrm>
            <a:off x="949714" y="929780"/>
            <a:ext cx="7566025"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ctr" anchorCtr="0">
            <a:spAutoFit/>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a:spcBef>
                <a:spcPct val="0"/>
              </a:spcBef>
              <a:buNone/>
            </a:pPr>
            <a:r>
              <a:rPr lang="en-US" altLang="en-US" sz="4400" u="sng" dirty="0">
                <a:solidFill>
                  <a:schemeClr val="bg1"/>
                </a:solidFill>
                <a:latin typeface="Arial Black"/>
                <a:cs typeface="Arial"/>
              </a:rPr>
              <a:t>PUNNY JOKE #4</a:t>
            </a:r>
          </a:p>
        </p:txBody>
      </p:sp>
      <p:sp>
        <p:nvSpPr>
          <p:cNvPr id="7" name="Rectangle 6">
            <a:extLst>
              <a:ext uri="{FF2B5EF4-FFF2-40B4-BE49-F238E27FC236}">
                <a16:creationId xmlns:a16="http://schemas.microsoft.com/office/drawing/2014/main" id="{2BE973A0-A3DF-4033-BEA7-EA9398E847F4}"/>
              </a:ext>
            </a:extLst>
          </p:cNvPr>
          <p:cNvSpPr/>
          <p:nvPr/>
        </p:nvSpPr>
        <p:spPr>
          <a:xfrm>
            <a:off x="838200" y="1828800"/>
            <a:ext cx="7467600" cy="1938992"/>
          </a:xfrm>
          <a:prstGeom prst="rect">
            <a:avLst/>
          </a:prstGeom>
        </p:spPr>
        <p:txBody>
          <a:bodyPr wrap="square" lIns="91440" tIns="45720" rIns="91440" bIns="45720" anchor="t">
            <a:spAutoFit/>
          </a:bodyPr>
          <a:lstStyle/>
          <a:p>
            <a:pPr algn="ctr"/>
            <a:r>
              <a:rPr lang="en-US" sz="4000" dirty="0">
                <a:solidFill>
                  <a:schemeClr val="bg1"/>
                </a:solidFill>
                <a:latin typeface="Calibri"/>
                <a:cs typeface="Calibri"/>
              </a:rPr>
              <a:t>What did the student tell the teacher about a missing programming assignment? </a:t>
            </a:r>
            <a:endParaRPr lang="en-US" sz="4000" dirty="0">
              <a:solidFill>
                <a:schemeClr val="bg1"/>
              </a:solidFill>
              <a:latin typeface="Calibri" panose="020F0502020204030204" pitchFamily="34" charset="0"/>
              <a:cs typeface="Calibri" panose="020F0502020204030204" pitchFamily="34" charset="0"/>
            </a:endParaRPr>
          </a:p>
        </p:txBody>
      </p:sp>
    </p:spTree>
  </p:cSld>
  <p:clrMapOvr>
    <a:masterClrMapping/>
  </p:clrMapOvr>
  <p:transition spd="slow">
    <p:zoom/>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394FF97-E450-440E-826F-5B7E6BF9A22D}"/>
              </a:ext>
            </a:extLst>
          </p:cNvPr>
          <p:cNvSpPr txBox="1">
            <a:spLocks noChangeArrowheads="1"/>
          </p:cNvSpPr>
          <p:nvPr/>
        </p:nvSpPr>
        <p:spPr bwMode="auto">
          <a:xfrm>
            <a:off x="949714" y="929780"/>
            <a:ext cx="7566025"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ctr" anchorCtr="0">
            <a:spAutoFit/>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a:spcBef>
                <a:spcPct val="0"/>
              </a:spcBef>
              <a:buNone/>
            </a:pPr>
            <a:r>
              <a:rPr lang="en-US" altLang="en-US" sz="4400" u="sng" dirty="0">
                <a:solidFill>
                  <a:schemeClr val="bg1"/>
                </a:solidFill>
                <a:latin typeface="Arial Black"/>
                <a:cs typeface="Arial"/>
              </a:rPr>
              <a:t>PUNNY JOKE #4</a:t>
            </a:r>
          </a:p>
        </p:txBody>
      </p:sp>
      <p:sp>
        <p:nvSpPr>
          <p:cNvPr id="7" name="Rectangle 6">
            <a:extLst>
              <a:ext uri="{FF2B5EF4-FFF2-40B4-BE49-F238E27FC236}">
                <a16:creationId xmlns:a16="http://schemas.microsoft.com/office/drawing/2014/main" id="{9A988866-63ED-4CF7-98CF-797F59B0E6FC}"/>
              </a:ext>
            </a:extLst>
          </p:cNvPr>
          <p:cNvSpPr/>
          <p:nvPr/>
        </p:nvSpPr>
        <p:spPr>
          <a:xfrm>
            <a:off x="4244024" y="3317676"/>
            <a:ext cx="655949" cy="707886"/>
          </a:xfrm>
          <a:prstGeom prst="rect">
            <a:avLst/>
          </a:prstGeom>
        </p:spPr>
        <p:txBody>
          <a:bodyPr wrap="none">
            <a:spAutoFit/>
          </a:bodyPr>
          <a:lstStyle/>
          <a:p>
            <a:r>
              <a:rPr lang="en-US" sz="4000" dirty="0">
                <a:solidFill>
                  <a:schemeClr val="bg1"/>
                </a:solidFill>
                <a:latin typeface="Calibri" panose="020F0502020204030204" pitchFamily="34" charset="0"/>
                <a:cs typeface="Calibri" panose="020F0502020204030204" pitchFamily="34" charset="0"/>
              </a:rPr>
              <a:t>---</a:t>
            </a:r>
            <a:endParaRPr lang="en-US" sz="4000" dirty="0"/>
          </a:p>
        </p:txBody>
      </p:sp>
      <p:sp>
        <p:nvSpPr>
          <p:cNvPr id="3" name="Rectangle 2">
            <a:extLst>
              <a:ext uri="{FF2B5EF4-FFF2-40B4-BE49-F238E27FC236}">
                <a16:creationId xmlns:a16="http://schemas.microsoft.com/office/drawing/2014/main" id="{CA8EF5E8-F22B-4358-9BA6-2F2915502843}"/>
              </a:ext>
            </a:extLst>
          </p:cNvPr>
          <p:cNvSpPr/>
          <p:nvPr/>
        </p:nvSpPr>
        <p:spPr>
          <a:xfrm>
            <a:off x="1458254" y="4097694"/>
            <a:ext cx="6220101" cy="1323439"/>
          </a:xfrm>
          <a:prstGeom prst="rect">
            <a:avLst/>
          </a:prstGeom>
        </p:spPr>
        <p:txBody>
          <a:bodyPr wrap="none" lIns="91440" tIns="45720" rIns="91440" bIns="45720" anchor="t">
            <a:spAutoFit/>
          </a:bodyPr>
          <a:lstStyle/>
          <a:p>
            <a:pPr algn="ctr"/>
            <a:r>
              <a:rPr lang="en-US" sz="4000" dirty="0">
                <a:solidFill>
                  <a:schemeClr val="bg1"/>
                </a:solidFill>
                <a:latin typeface="Calibri"/>
                <a:cs typeface="Calibri"/>
              </a:rPr>
              <a:t>The dog ate their homework </a:t>
            </a:r>
            <a:endParaRPr lang="en-US" dirty="0">
              <a:solidFill>
                <a:schemeClr val="bg1"/>
              </a:solidFill>
              <a:cs typeface="Times New Roman" pitchFamily="18" charset="0"/>
            </a:endParaRPr>
          </a:p>
          <a:p>
            <a:pPr algn="ctr"/>
            <a:r>
              <a:rPr lang="en-US" sz="4000" dirty="0">
                <a:solidFill>
                  <a:schemeClr val="bg1"/>
                </a:solidFill>
                <a:latin typeface="Calibri"/>
                <a:cs typeface="Calibri"/>
              </a:rPr>
              <a:t>looking for a </a:t>
            </a:r>
            <a:r>
              <a:rPr lang="en-US" sz="4000" dirty="0" err="1">
                <a:solidFill>
                  <a:schemeClr val="bg1"/>
                </a:solidFill>
                <a:latin typeface="Calibri"/>
                <a:cs typeface="Calibri"/>
              </a:rPr>
              <a:t>byte</a:t>
            </a:r>
            <a:r>
              <a:rPr lang="en-US" sz="4000" dirty="0">
                <a:solidFill>
                  <a:schemeClr val="bg1"/>
                </a:solidFill>
                <a:latin typeface="Calibri"/>
                <a:cs typeface="Calibri"/>
              </a:rPr>
              <a:t> to eat.</a:t>
            </a:r>
            <a:endParaRPr lang="en-US">
              <a:solidFill>
                <a:schemeClr val="bg1"/>
              </a:solidFill>
              <a:cs typeface="Times New Roman"/>
            </a:endParaRPr>
          </a:p>
        </p:txBody>
      </p:sp>
      <p:sp>
        <p:nvSpPr>
          <p:cNvPr id="8" name="Rectangle 7">
            <a:extLst>
              <a:ext uri="{FF2B5EF4-FFF2-40B4-BE49-F238E27FC236}">
                <a16:creationId xmlns:a16="http://schemas.microsoft.com/office/drawing/2014/main" id="{E6CCCD9B-4DF8-4A7C-826C-D1B5E365F106}"/>
              </a:ext>
            </a:extLst>
          </p:cNvPr>
          <p:cNvSpPr/>
          <p:nvPr/>
        </p:nvSpPr>
        <p:spPr>
          <a:xfrm>
            <a:off x="838200" y="1828800"/>
            <a:ext cx="7467600" cy="1938992"/>
          </a:xfrm>
          <a:prstGeom prst="rect">
            <a:avLst/>
          </a:prstGeom>
        </p:spPr>
        <p:txBody>
          <a:bodyPr wrap="square" lIns="91440" tIns="45720" rIns="91440" bIns="45720" anchor="t">
            <a:spAutoFit/>
          </a:bodyPr>
          <a:lstStyle/>
          <a:p>
            <a:pPr algn="ctr"/>
            <a:r>
              <a:rPr lang="en-US" sz="4000" dirty="0">
                <a:solidFill>
                  <a:schemeClr val="bg1"/>
                </a:solidFill>
                <a:latin typeface="Calibri"/>
                <a:cs typeface="Calibri"/>
              </a:rPr>
              <a:t>What did the student tell the teacher about a missing programming assignment? </a:t>
            </a:r>
            <a:endParaRPr lang="en-US" sz="4000" dirty="0">
              <a:solidFill>
                <a:schemeClr val="bg1"/>
              </a:solidFill>
              <a:latin typeface="Calibri" panose="020F0502020204030204" pitchFamily="34" charset="0"/>
              <a:cs typeface="Calibri" panose="020F0502020204030204" pitchFamily="34" charset="0"/>
            </a:endParaRPr>
          </a:p>
        </p:txBody>
      </p:sp>
    </p:spTree>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5"/>
          <p:cNvSpPr txBox="1">
            <a:spLocks noChangeArrowheads="1"/>
          </p:cNvSpPr>
          <p:nvPr/>
        </p:nvSpPr>
        <p:spPr bwMode="auto">
          <a:xfrm>
            <a:off x="838202" y="2422775"/>
            <a:ext cx="7566025"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a:spcBef>
                <a:spcPct val="0"/>
              </a:spcBef>
              <a:buFontTx/>
              <a:buNone/>
            </a:pPr>
            <a:r>
              <a:rPr lang="en-US" altLang="en-US" sz="6600" dirty="0">
                <a:solidFill>
                  <a:schemeClr val="bg1"/>
                </a:solidFill>
                <a:latin typeface="Arial Black"/>
                <a:cs typeface="Arial"/>
              </a:rPr>
              <a:t>TRACING</a:t>
            </a:r>
            <a:endParaRPr lang="en-US" altLang="en-US" sz="6600" dirty="0">
              <a:solidFill>
                <a:schemeClr val="bg1"/>
              </a:solidFill>
              <a:latin typeface="Arial Black" pitchFamily="34" charset="0"/>
              <a:cs typeface="Arial" charset="0"/>
            </a:endParaRPr>
          </a:p>
        </p:txBody>
      </p:sp>
    </p:spTree>
  </p:cSld>
  <p:clrMapOvr>
    <a:masterClrMapping/>
  </p:clrMapOvr>
  <p:transition spd="slow">
    <p:push/>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4C3C666-FDA5-45E4-80B4-069C349A096E}"/>
              </a:ext>
            </a:extLst>
          </p:cNvPr>
          <p:cNvSpPr txBox="1">
            <a:spLocks noChangeArrowheads="1"/>
          </p:cNvSpPr>
          <p:nvPr/>
        </p:nvSpPr>
        <p:spPr bwMode="auto">
          <a:xfrm>
            <a:off x="949714" y="929780"/>
            <a:ext cx="7566025"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ctr" anchorCtr="0">
            <a:spAutoFit/>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a:spcBef>
                <a:spcPct val="0"/>
              </a:spcBef>
              <a:buNone/>
            </a:pPr>
            <a:r>
              <a:rPr lang="en-US" altLang="en-US" sz="4400" u="sng" dirty="0">
                <a:solidFill>
                  <a:schemeClr val="bg1"/>
                </a:solidFill>
                <a:latin typeface="Arial Black"/>
                <a:cs typeface="Arial"/>
              </a:rPr>
              <a:t>PUNNY JOKE #5</a:t>
            </a:r>
          </a:p>
        </p:txBody>
      </p:sp>
      <p:sp>
        <p:nvSpPr>
          <p:cNvPr id="3" name="Rectangle 2">
            <a:extLst>
              <a:ext uri="{FF2B5EF4-FFF2-40B4-BE49-F238E27FC236}">
                <a16:creationId xmlns:a16="http://schemas.microsoft.com/office/drawing/2014/main" id="{6153EBB5-A279-449A-8735-B7F3C779830B}"/>
              </a:ext>
            </a:extLst>
          </p:cNvPr>
          <p:cNvSpPr/>
          <p:nvPr/>
        </p:nvSpPr>
        <p:spPr>
          <a:xfrm>
            <a:off x="1790700" y="2057400"/>
            <a:ext cx="5562600" cy="1323439"/>
          </a:xfrm>
          <a:prstGeom prst="rect">
            <a:avLst/>
          </a:prstGeom>
        </p:spPr>
        <p:txBody>
          <a:bodyPr wrap="square" lIns="91440" tIns="45720" rIns="91440" bIns="45720" anchor="t">
            <a:spAutoFit/>
          </a:bodyPr>
          <a:lstStyle/>
          <a:p>
            <a:r>
              <a:rPr lang="en-US" sz="4000" dirty="0">
                <a:solidFill>
                  <a:schemeClr val="bg1"/>
                </a:solidFill>
                <a:latin typeface="Calibri"/>
                <a:cs typeface="Calibri"/>
              </a:rPr>
              <a:t>I don't like computer science jokes...</a:t>
            </a:r>
            <a:endParaRPr lang="en-US" dirty="0">
              <a:solidFill>
                <a:schemeClr val="bg1"/>
              </a:solidFill>
            </a:endParaRPr>
          </a:p>
        </p:txBody>
      </p:sp>
    </p:spTree>
  </p:cSld>
  <p:clrMapOvr>
    <a:masterClrMapping/>
  </p:clrMapOvr>
  <p:transition spd="slow">
    <p:zoom/>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8D52C97-4CAA-45B3-9414-4585FC05182C}"/>
              </a:ext>
            </a:extLst>
          </p:cNvPr>
          <p:cNvSpPr txBox="1">
            <a:spLocks noChangeArrowheads="1"/>
          </p:cNvSpPr>
          <p:nvPr/>
        </p:nvSpPr>
        <p:spPr bwMode="auto">
          <a:xfrm>
            <a:off x="949714" y="929780"/>
            <a:ext cx="7566025"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ctr" anchorCtr="0">
            <a:spAutoFit/>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a:spcBef>
                <a:spcPct val="0"/>
              </a:spcBef>
              <a:buNone/>
            </a:pPr>
            <a:r>
              <a:rPr lang="en-US" altLang="en-US" sz="4400" u="sng" dirty="0">
                <a:solidFill>
                  <a:schemeClr val="bg1"/>
                </a:solidFill>
                <a:latin typeface="Arial Black"/>
                <a:cs typeface="Arial"/>
              </a:rPr>
              <a:t>PUNNY JOKE #5</a:t>
            </a:r>
          </a:p>
        </p:txBody>
      </p:sp>
      <p:sp>
        <p:nvSpPr>
          <p:cNvPr id="3" name="Rectangle 2">
            <a:extLst>
              <a:ext uri="{FF2B5EF4-FFF2-40B4-BE49-F238E27FC236}">
                <a16:creationId xmlns:a16="http://schemas.microsoft.com/office/drawing/2014/main" id="{96F86D94-9638-40DE-86DD-502EA9BB3404}"/>
              </a:ext>
            </a:extLst>
          </p:cNvPr>
          <p:cNvSpPr/>
          <p:nvPr/>
        </p:nvSpPr>
        <p:spPr>
          <a:xfrm>
            <a:off x="2575652" y="4092715"/>
            <a:ext cx="2787943" cy="707886"/>
          </a:xfrm>
          <a:prstGeom prst="rect">
            <a:avLst/>
          </a:prstGeom>
        </p:spPr>
        <p:txBody>
          <a:bodyPr wrap="none" lIns="91440" tIns="45720" rIns="91440" bIns="45720" anchor="t">
            <a:spAutoFit/>
          </a:bodyPr>
          <a:lstStyle/>
          <a:p>
            <a:r>
              <a:rPr lang="en-US" sz="4000" dirty="0">
                <a:solidFill>
                  <a:schemeClr val="bg1"/>
                </a:solidFill>
                <a:latin typeface="Calibri"/>
                <a:cs typeface="Calibri"/>
              </a:rPr>
              <a:t> Not one bit.</a:t>
            </a:r>
          </a:p>
        </p:txBody>
      </p:sp>
      <p:sp>
        <p:nvSpPr>
          <p:cNvPr id="4" name="Rectangle 3">
            <a:extLst>
              <a:ext uri="{FF2B5EF4-FFF2-40B4-BE49-F238E27FC236}">
                <a16:creationId xmlns:a16="http://schemas.microsoft.com/office/drawing/2014/main" id="{7746A032-6404-4D93-B66C-BAC155141962}"/>
              </a:ext>
            </a:extLst>
          </p:cNvPr>
          <p:cNvSpPr/>
          <p:nvPr/>
        </p:nvSpPr>
        <p:spPr>
          <a:xfrm>
            <a:off x="4244025" y="3075057"/>
            <a:ext cx="655949" cy="707886"/>
          </a:xfrm>
          <a:prstGeom prst="rect">
            <a:avLst/>
          </a:prstGeom>
        </p:spPr>
        <p:txBody>
          <a:bodyPr wrap="none">
            <a:spAutoFit/>
          </a:bodyPr>
          <a:lstStyle/>
          <a:p>
            <a:r>
              <a:rPr lang="en-US" sz="4000" dirty="0">
                <a:solidFill>
                  <a:schemeClr val="bg1"/>
                </a:solidFill>
                <a:latin typeface="Calibri" panose="020F0502020204030204" pitchFamily="34" charset="0"/>
                <a:cs typeface="Calibri" panose="020F0502020204030204" pitchFamily="34" charset="0"/>
              </a:rPr>
              <a:t>---</a:t>
            </a:r>
            <a:endParaRPr lang="en-US" sz="4000" dirty="0"/>
          </a:p>
        </p:txBody>
      </p:sp>
      <p:sp>
        <p:nvSpPr>
          <p:cNvPr id="11" name="Rectangle 10">
            <a:extLst>
              <a:ext uri="{FF2B5EF4-FFF2-40B4-BE49-F238E27FC236}">
                <a16:creationId xmlns:a16="http://schemas.microsoft.com/office/drawing/2014/main" id="{9F88CF2A-CE74-4846-B6F4-124E5A4F222F}"/>
              </a:ext>
            </a:extLst>
          </p:cNvPr>
          <p:cNvSpPr/>
          <p:nvPr/>
        </p:nvSpPr>
        <p:spPr>
          <a:xfrm>
            <a:off x="1790700" y="2057400"/>
            <a:ext cx="5562600" cy="1323439"/>
          </a:xfrm>
          <a:prstGeom prst="rect">
            <a:avLst/>
          </a:prstGeom>
        </p:spPr>
        <p:txBody>
          <a:bodyPr wrap="square" lIns="91440" tIns="45720" rIns="91440" bIns="45720" anchor="t">
            <a:spAutoFit/>
          </a:bodyPr>
          <a:lstStyle/>
          <a:p>
            <a:r>
              <a:rPr lang="en-US" sz="4000" dirty="0">
                <a:solidFill>
                  <a:schemeClr val="bg1"/>
                </a:solidFill>
                <a:latin typeface="Calibri"/>
                <a:cs typeface="Calibri"/>
              </a:rPr>
              <a:t>I don't like computer science jokes...</a:t>
            </a:r>
          </a:p>
        </p:txBody>
      </p:sp>
    </p:spTree>
    <p:extLst>
      <p:ext uri="{BB962C8B-B14F-4D97-AF65-F5344CB8AC3E}">
        <p14:creationId xmlns:p14="http://schemas.microsoft.com/office/powerpoint/2010/main" val="2401285077"/>
      </p:ext>
    </p:extLst>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p:cSld>
    <p:bg>
      <p:bgPr>
        <a:blipFill dpi="0" rotWithShape="0">
          <a:blip r:embed="rId2">
            <a:lum/>
          </a:blip>
          <a:srcRect/>
          <a:stretch>
            <a:fillRect l="-17000" r="-17000"/>
          </a:stretch>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33600" y="896048"/>
            <a:ext cx="4876800" cy="2304352"/>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 y="2590800"/>
            <a:ext cx="8153400" cy="226483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00">
        <p:zoom/>
      </p:transition>
    </mc:Choice>
    <mc:Fallback xmlns="">
      <p:transition spd="slow">
        <p:zoom/>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429000" y="5562600"/>
            <a:ext cx="762000" cy="228600"/>
          </a:xfrm>
          <a:prstGeom prst="rect">
            <a:avLst/>
          </a:prstGeom>
          <a:solidFill>
            <a:schemeClr val="tx1"/>
          </a:solid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th-TH"/>
          </a:p>
        </p:txBody>
      </p:sp>
      <p:sp>
        <p:nvSpPr>
          <p:cNvPr id="4" name="Rectangle 3"/>
          <p:cNvSpPr/>
          <p:nvPr/>
        </p:nvSpPr>
        <p:spPr>
          <a:xfrm>
            <a:off x="4191000" y="5562600"/>
            <a:ext cx="762000" cy="228600"/>
          </a:xfrm>
          <a:prstGeom prst="rect">
            <a:avLst/>
          </a:prstGeom>
          <a:solidFill>
            <a:schemeClr val="tx1"/>
          </a:solid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th-TH"/>
          </a:p>
        </p:txBody>
      </p:sp>
      <p:sp>
        <p:nvSpPr>
          <p:cNvPr id="5" name="Rectangle 4"/>
          <p:cNvSpPr/>
          <p:nvPr/>
        </p:nvSpPr>
        <p:spPr>
          <a:xfrm>
            <a:off x="1905000" y="5562600"/>
            <a:ext cx="762000" cy="228600"/>
          </a:xfrm>
          <a:prstGeom prst="rect">
            <a:avLst/>
          </a:prstGeom>
          <a:solidFill>
            <a:schemeClr val="tx1"/>
          </a:solid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th-TH"/>
          </a:p>
        </p:txBody>
      </p:sp>
      <p:sp>
        <p:nvSpPr>
          <p:cNvPr id="6" name="Rectangle 5"/>
          <p:cNvSpPr/>
          <p:nvPr/>
        </p:nvSpPr>
        <p:spPr>
          <a:xfrm>
            <a:off x="2667000" y="5562600"/>
            <a:ext cx="762000" cy="228600"/>
          </a:xfrm>
          <a:prstGeom prst="rect">
            <a:avLst/>
          </a:prstGeom>
          <a:solidFill>
            <a:schemeClr val="tx1"/>
          </a:solid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th-TH"/>
          </a:p>
        </p:txBody>
      </p:sp>
      <p:sp>
        <p:nvSpPr>
          <p:cNvPr id="7" name="Rectangle 6"/>
          <p:cNvSpPr/>
          <p:nvPr/>
        </p:nvSpPr>
        <p:spPr>
          <a:xfrm>
            <a:off x="6477000" y="5562600"/>
            <a:ext cx="762000" cy="228600"/>
          </a:xfrm>
          <a:prstGeom prst="rect">
            <a:avLst/>
          </a:prstGeom>
          <a:solidFill>
            <a:schemeClr val="tx1"/>
          </a:solid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th-TH"/>
          </a:p>
        </p:txBody>
      </p:sp>
      <p:sp>
        <p:nvSpPr>
          <p:cNvPr id="8" name="Rectangle 7"/>
          <p:cNvSpPr/>
          <p:nvPr/>
        </p:nvSpPr>
        <p:spPr>
          <a:xfrm>
            <a:off x="7239000" y="5562600"/>
            <a:ext cx="762000" cy="228600"/>
          </a:xfrm>
          <a:prstGeom prst="rect">
            <a:avLst/>
          </a:prstGeom>
          <a:solidFill>
            <a:schemeClr val="tx1"/>
          </a:solid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th-TH"/>
          </a:p>
        </p:txBody>
      </p:sp>
      <p:sp>
        <p:nvSpPr>
          <p:cNvPr id="9" name="Rectangle 8"/>
          <p:cNvSpPr/>
          <p:nvPr/>
        </p:nvSpPr>
        <p:spPr>
          <a:xfrm>
            <a:off x="4953000" y="5562600"/>
            <a:ext cx="762000" cy="228600"/>
          </a:xfrm>
          <a:prstGeom prst="rect">
            <a:avLst/>
          </a:prstGeom>
          <a:solidFill>
            <a:schemeClr val="tx1"/>
          </a:solid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th-TH"/>
          </a:p>
        </p:txBody>
      </p:sp>
      <p:sp>
        <p:nvSpPr>
          <p:cNvPr id="10" name="Rectangle 9"/>
          <p:cNvSpPr/>
          <p:nvPr/>
        </p:nvSpPr>
        <p:spPr>
          <a:xfrm>
            <a:off x="5715000" y="5562600"/>
            <a:ext cx="762000" cy="228600"/>
          </a:xfrm>
          <a:prstGeom prst="rect">
            <a:avLst/>
          </a:prstGeom>
          <a:solidFill>
            <a:schemeClr val="tx1"/>
          </a:solid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th-TH"/>
          </a:p>
        </p:txBody>
      </p:sp>
      <p:sp>
        <p:nvSpPr>
          <p:cNvPr id="11" name="Rectangle 10"/>
          <p:cNvSpPr/>
          <p:nvPr/>
        </p:nvSpPr>
        <p:spPr>
          <a:xfrm>
            <a:off x="1143000" y="5562600"/>
            <a:ext cx="762000" cy="228600"/>
          </a:xfrm>
          <a:prstGeom prst="rect">
            <a:avLst/>
          </a:prstGeom>
          <a:solidFill>
            <a:schemeClr val="tx1"/>
          </a:solid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th-TH"/>
          </a:p>
        </p:txBody>
      </p:sp>
      <p:sp>
        <p:nvSpPr>
          <p:cNvPr id="12" name="Rectangle 11"/>
          <p:cNvSpPr/>
          <p:nvPr/>
        </p:nvSpPr>
        <p:spPr>
          <a:xfrm>
            <a:off x="1143000" y="5562600"/>
            <a:ext cx="762000" cy="228600"/>
          </a:xfrm>
          <a:prstGeom prst="rect">
            <a:avLst/>
          </a:prstGeom>
          <a:solidFill>
            <a:srgbClr val="FF0000"/>
          </a:solid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th-TH"/>
          </a:p>
        </p:txBody>
      </p:sp>
      <p:sp>
        <p:nvSpPr>
          <p:cNvPr id="13" name="Rectangle 12"/>
          <p:cNvSpPr/>
          <p:nvPr/>
        </p:nvSpPr>
        <p:spPr>
          <a:xfrm>
            <a:off x="7239000" y="5562600"/>
            <a:ext cx="762000" cy="228600"/>
          </a:xfrm>
          <a:prstGeom prst="rect">
            <a:avLst/>
          </a:prstGeom>
          <a:solidFill>
            <a:srgbClr val="FF0000"/>
          </a:solid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th-TH"/>
          </a:p>
        </p:txBody>
      </p:sp>
      <p:sp>
        <p:nvSpPr>
          <p:cNvPr id="14" name="Rectangle 13"/>
          <p:cNvSpPr/>
          <p:nvPr/>
        </p:nvSpPr>
        <p:spPr>
          <a:xfrm>
            <a:off x="1905000" y="5562600"/>
            <a:ext cx="762000" cy="228600"/>
          </a:xfrm>
          <a:prstGeom prst="rect">
            <a:avLst/>
          </a:prstGeom>
          <a:solidFill>
            <a:srgbClr val="FF0000"/>
          </a:solid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th-TH"/>
          </a:p>
        </p:txBody>
      </p:sp>
      <p:sp>
        <p:nvSpPr>
          <p:cNvPr id="15" name="Rectangle 14"/>
          <p:cNvSpPr/>
          <p:nvPr/>
        </p:nvSpPr>
        <p:spPr>
          <a:xfrm>
            <a:off x="6477000" y="5562600"/>
            <a:ext cx="762000" cy="228600"/>
          </a:xfrm>
          <a:prstGeom prst="rect">
            <a:avLst/>
          </a:prstGeom>
          <a:solidFill>
            <a:srgbClr val="FF0000"/>
          </a:solid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th-TH"/>
          </a:p>
        </p:txBody>
      </p:sp>
      <p:sp>
        <p:nvSpPr>
          <p:cNvPr id="16" name="Rectangle 15"/>
          <p:cNvSpPr/>
          <p:nvPr/>
        </p:nvSpPr>
        <p:spPr>
          <a:xfrm>
            <a:off x="2667000" y="5562600"/>
            <a:ext cx="762000" cy="228600"/>
          </a:xfrm>
          <a:prstGeom prst="rect">
            <a:avLst/>
          </a:prstGeom>
          <a:solidFill>
            <a:srgbClr val="FF0000"/>
          </a:solid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th-TH"/>
          </a:p>
        </p:txBody>
      </p:sp>
      <p:sp>
        <p:nvSpPr>
          <p:cNvPr id="17" name="Rectangle 16"/>
          <p:cNvSpPr/>
          <p:nvPr/>
        </p:nvSpPr>
        <p:spPr>
          <a:xfrm>
            <a:off x="5715000" y="5562600"/>
            <a:ext cx="762000" cy="228600"/>
          </a:xfrm>
          <a:prstGeom prst="rect">
            <a:avLst/>
          </a:prstGeom>
          <a:solidFill>
            <a:srgbClr val="FF0000"/>
          </a:solid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th-TH"/>
          </a:p>
        </p:txBody>
      </p:sp>
      <p:sp>
        <p:nvSpPr>
          <p:cNvPr id="18" name="Rectangle 17"/>
          <p:cNvSpPr/>
          <p:nvPr/>
        </p:nvSpPr>
        <p:spPr>
          <a:xfrm>
            <a:off x="3429000" y="5562600"/>
            <a:ext cx="762000" cy="228600"/>
          </a:xfrm>
          <a:prstGeom prst="rect">
            <a:avLst/>
          </a:prstGeom>
          <a:solidFill>
            <a:srgbClr val="FF0000"/>
          </a:solid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th-TH"/>
          </a:p>
        </p:txBody>
      </p:sp>
      <p:sp>
        <p:nvSpPr>
          <p:cNvPr id="19" name="Rectangle 18"/>
          <p:cNvSpPr/>
          <p:nvPr/>
        </p:nvSpPr>
        <p:spPr>
          <a:xfrm>
            <a:off x="4953000" y="5562600"/>
            <a:ext cx="762000" cy="228600"/>
          </a:xfrm>
          <a:prstGeom prst="rect">
            <a:avLst/>
          </a:prstGeom>
          <a:solidFill>
            <a:srgbClr val="FF0000"/>
          </a:solid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th-TH"/>
          </a:p>
        </p:txBody>
      </p:sp>
      <p:sp>
        <p:nvSpPr>
          <p:cNvPr id="20" name="Rectangle 19"/>
          <p:cNvSpPr/>
          <p:nvPr/>
        </p:nvSpPr>
        <p:spPr>
          <a:xfrm>
            <a:off x="4191000" y="5562600"/>
            <a:ext cx="762000" cy="228600"/>
          </a:xfrm>
          <a:prstGeom prst="rect">
            <a:avLst/>
          </a:prstGeom>
          <a:solidFill>
            <a:srgbClr val="FF0000"/>
          </a:solid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th-TH"/>
          </a:p>
        </p:txBody>
      </p:sp>
      <p:sp>
        <p:nvSpPr>
          <p:cNvPr id="21" name="TextBox 20"/>
          <p:cNvSpPr txBox="1"/>
          <p:nvPr/>
        </p:nvSpPr>
        <p:spPr bwMode="auto">
          <a:xfrm>
            <a:off x="4114800" y="5558288"/>
            <a:ext cx="91440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rtlCol="0" anchor="ctr" anchorCtr="0">
            <a:spAutoFit/>
          </a:bodyPr>
          <a:lstStyle/>
          <a:p>
            <a:pPr algn="ctr">
              <a:spcBef>
                <a:spcPct val="0"/>
              </a:spcBef>
              <a:buFontTx/>
              <a:buNone/>
            </a:pPr>
            <a:r>
              <a:rPr lang="en-US" sz="800" dirty="0">
                <a:solidFill>
                  <a:schemeClr val="bg1"/>
                </a:solidFill>
                <a:latin typeface="Arial Black" pitchFamily="34" charset="0"/>
                <a:cs typeface="Arial" charset="0"/>
              </a:rPr>
              <a:t>Start Timer</a:t>
            </a:r>
          </a:p>
        </p:txBody>
      </p:sp>
      <p:sp>
        <p:nvSpPr>
          <p:cNvPr id="22" name="TextBox 21">
            <a:hlinkClick r:id="" action="ppaction://hlinkshowjump?jump=nextslide"/>
          </p:cNvPr>
          <p:cNvSpPr txBox="1"/>
          <p:nvPr/>
        </p:nvSpPr>
        <p:spPr bwMode="auto">
          <a:xfrm>
            <a:off x="8099424" y="5384511"/>
            <a:ext cx="81597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rtlCol="0" anchor="ctr" anchorCtr="0">
            <a:spAutoFit/>
          </a:bodyPr>
          <a:lstStyle/>
          <a:p>
            <a:pPr algn="ctr">
              <a:spcBef>
                <a:spcPct val="0"/>
              </a:spcBef>
              <a:buFontTx/>
              <a:buNone/>
            </a:pPr>
            <a:r>
              <a:rPr lang="en-US" sz="800" dirty="0">
                <a:solidFill>
                  <a:schemeClr val="bg1"/>
                </a:solidFill>
                <a:latin typeface="Arial Black" pitchFamily="34" charset="0"/>
                <a:cs typeface="Arial" charset="0"/>
              </a:rPr>
              <a:t>GO TO</a:t>
            </a:r>
          </a:p>
          <a:p>
            <a:pPr algn="ctr">
              <a:spcBef>
                <a:spcPct val="0"/>
              </a:spcBef>
              <a:buFontTx/>
              <a:buNone/>
            </a:pPr>
            <a:r>
              <a:rPr lang="en-US" sz="800" dirty="0">
                <a:solidFill>
                  <a:schemeClr val="bg1"/>
                </a:solidFill>
                <a:latin typeface="Arial Black" pitchFamily="34" charset="0"/>
                <a:cs typeface="Arial" charset="0"/>
              </a:rPr>
              <a:t>PROMPT</a:t>
            </a:r>
          </a:p>
          <a:p>
            <a:pPr algn="ctr">
              <a:spcBef>
                <a:spcPct val="0"/>
              </a:spcBef>
              <a:buFontTx/>
              <a:buNone/>
            </a:pPr>
            <a:r>
              <a:rPr lang="en-US" sz="800" dirty="0">
                <a:solidFill>
                  <a:schemeClr val="bg1"/>
                </a:solidFill>
                <a:latin typeface="Arial Black" pitchFamily="34" charset="0"/>
                <a:cs typeface="Arial" charset="0"/>
              </a:rPr>
              <a:t>(RESPONSE)</a:t>
            </a:r>
          </a:p>
        </p:txBody>
      </p:sp>
      <p:sp>
        <p:nvSpPr>
          <p:cNvPr id="26" name="TextBox 25">
            <a:extLst>
              <a:ext uri="{FF2B5EF4-FFF2-40B4-BE49-F238E27FC236}">
                <a16:creationId xmlns:a16="http://schemas.microsoft.com/office/drawing/2014/main" id="{7C6833A6-E66B-4421-B390-3AF82A6DBB60}"/>
              </a:ext>
            </a:extLst>
          </p:cNvPr>
          <p:cNvSpPr txBox="1">
            <a:spLocks noChangeArrowheads="1"/>
          </p:cNvSpPr>
          <p:nvPr/>
        </p:nvSpPr>
        <p:spPr bwMode="auto">
          <a:xfrm>
            <a:off x="788987" y="699547"/>
            <a:ext cx="7566025"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a:spcBef>
                <a:spcPct val="0"/>
              </a:spcBef>
              <a:buNone/>
            </a:pPr>
            <a:r>
              <a:rPr lang="en-US" altLang="en-US" sz="4400" u="sng" dirty="0">
                <a:solidFill>
                  <a:schemeClr val="bg1"/>
                </a:solidFill>
                <a:latin typeface="Arial Black"/>
                <a:cs typeface="Arial"/>
              </a:rPr>
              <a:t>FINAL </a:t>
            </a:r>
            <a:r>
              <a:rPr lang="en-US" altLang="en-US" sz="4400" u="sng" dirty="0" err="1">
                <a:solidFill>
                  <a:schemeClr val="bg1"/>
                </a:solidFill>
                <a:latin typeface="Arial Black"/>
                <a:cs typeface="Arial"/>
              </a:rPr>
              <a:t>JeoPARODY</a:t>
            </a:r>
          </a:p>
        </p:txBody>
      </p:sp>
      <p:sp>
        <p:nvSpPr>
          <p:cNvPr id="23" name="Shape 565">
            <a:extLst>
              <a:ext uri="{FF2B5EF4-FFF2-40B4-BE49-F238E27FC236}">
                <a16:creationId xmlns:a16="http://schemas.microsoft.com/office/drawing/2014/main" id="{E6CB845C-9071-5435-9764-886B9A2B5212}"/>
              </a:ext>
            </a:extLst>
          </p:cNvPr>
          <p:cNvSpPr txBox="1"/>
          <p:nvPr/>
        </p:nvSpPr>
        <p:spPr>
          <a:xfrm>
            <a:off x="571710" y="1426750"/>
            <a:ext cx="8763000" cy="3886200"/>
          </a:xfrm>
          <a:prstGeom prst="rect">
            <a:avLst/>
          </a:prstGeom>
          <a:noFill/>
          <a:ln>
            <a:noFill/>
          </a:ln>
        </p:spPr>
        <p:txBody>
          <a:bodyPr spcFirstLastPara="1" wrap="square" lIns="91425" tIns="45700" rIns="91425" bIns="45700" numCol="2" anchor="t" anchorCtr="0">
            <a:noAutofit/>
          </a:bodyPr>
          <a:lstStyle/>
          <a:p>
            <a:pPr marL="0" lvl="0" indent="0" rtl="0">
              <a:spcBef>
                <a:spcPts val="0"/>
              </a:spcBef>
              <a:spcAft>
                <a:spcPts val="0"/>
              </a:spcAft>
              <a:buSzPts val="1100"/>
              <a:buNone/>
            </a:pPr>
            <a:r>
              <a:rPr lang="en-US" sz="1600" b="1">
                <a:solidFill>
                  <a:schemeClr val="bg1"/>
                </a:solidFill>
                <a:latin typeface="Calibri" panose="020F0502020204030204" pitchFamily="34" charset="0"/>
                <a:ea typeface="Calibri"/>
                <a:cs typeface="Calibri" panose="020F0502020204030204" pitchFamily="34" charset="0"/>
                <a:sym typeface="Calibri"/>
              </a:rPr>
              <a:t>Correct the mistakes in the Water Jug Java Class.</a:t>
            </a:r>
            <a:endParaRPr sz="1600" b="1">
              <a:solidFill>
                <a:schemeClr val="bg1"/>
              </a:solidFill>
              <a:latin typeface="Calibri" panose="020F0502020204030204" pitchFamily="34" charset="0"/>
              <a:ea typeface="Calibri"/>
              <a:cs typeface="Calibri" panose="020F0502020204030204" pitchFamily="34" charset="0"/>
              <a:sym typeface="Calibri"/>
            </a:endParaRPr>
          </a:p>
          <a:p>
            <a:pPr marL="0" lvl="0" indent="0" rtl="0">
              <a:spcBef>
                <a:spcPts val="0"/>
              </a:spcBef>
              <a:spcAft>
                <a:spcPts val="0"/>
              </a:spcAft>
              <a:buClr>
                <a:schemeClr val="dk1"/>
              </a:buClr>
              <a:buSzPts val="1100"/>
              <a:buFont typeface="Arial"/>
              <a:buNone/>
            </a:pPr>
            <a:endParaRPr sz="1600">
              <a:solidFill>
                <a:schemeClr val="bg1"/>
              </a:solidFill>
              <a:highlight>
                <a:srgbClr val="FFFFFF"/>
              </a:highlight>
              <a:latin typeface="Calibri" panose="020F0502020204030204" pitchFamily="34" charset="0"/>
              <a:ea typeface="Calibri"/>
              <a:cs typeface="Calibri" panose="020F0502020204030204" pitchFamily="34" charset="0"/>
              <a:sym typeface="Calibri"/>
            </a:endParaRPr>
          </a:p>
          <a:p>
            <a:pPr marL="0" lvl="0" indent="0" rtl="0">
              <a:lnSpc>
                <a:spcPct val="115000"/>
              </a:lnSpc>
              <a:spcBef>
                <a:spcPts val="0"/>
              </a:spcBef>
              <a:spcAft>
                <a:spcPts val="0"/>
              </a:spcAft>
              <a:buClr>
                <a:schemeClr val="dk1"/>
              </a:buClr>
              <a:buSzPts val="1100"/>
              <a:buFont typeface="Arial"/>
              <a:buNone/>
            </a:pPr>
            <a:r>
              <a:rPr lang="en-US" sz="1600">
                <a:solidFill>
                  <a:schemeClr val="bg1"/>
                </a:solidFill>
                <a:latin typeface="Calibri" panose="020F0502020204030204" pitchFamily="34" charset="0"/>
                <a:ea typeface="Courier New"/>
                <a:cs typeface="Calibri" panose="020F0502020204030204" pitchFamily="34" charset="0"/>
                <a:sym typeface="Courier New"/>
              </a:rPr>
              <a:t>class </a:t>
            </a:r>
            <a:r>
              <a:rPr lang="en-US" sz="1600" err="1">
                <a:solidFill>
                  <a:schemeClr val="bg1"/>
                </a:solidFill>
                <a:latin typeface="Calibri" panose="020F0502020204030204" pitchFamily="34" charset="0"/>
                <a:ea typeface="Courier New"/>
                <a:cs typeface="Calibri" panose="020F0502020204030204" pitchFamily="34" charset="0"/>
                <a:sym typeface="Courier New"/>
              </a:rPr>
              <a:t>WaterJug</a:t>
            </a:r>
            <a:r>
              <a:rPr lang="en-US" sz="1600">
                <a:solidFill>
                  <a:schemeClr val="bg1"/>
                </a:solidFill>
                <a:latin typeface="Calibri" panose="020F0502020204030204" pitchFamily="34" charset="0"/>
                <a:ea typeface="Courier New"/>
                <a:cs typeface="Calibri" panose="020F0502020204030204" pitchFamily="34" charset="0"/>
                <a:sym typeface="Courier New"/>
              </a:rPr>
              <a:t>{</a:t>
            </a:r>
            <a:endParaRPr sz="1600">
              <a:solidFill>
                <a:schemeClr val="bg1"/>
              </a:solidFill>
              <a:latin typeface="Calibri" panose="020F0502020204030204" pitchFamily="34" charset="0"/>
              <a:ea typeface="Courier New"/>
              <a:cs typeface="Calibri" panose="020F0502020204030204" pitchFamily="34" charset="0"/>
              <a:sym typeface="Courier New"/>
            </a:endParaRPr>
          </a:p>
          <a:p>
            <a:pPr marL="0" lvl="0" indent="0" rtl="0">
              <a:lnSpc>
                <a:spcPct val="115000"/>
              </a:lnSpc>
              <a:spcBef>
                <a:spcPts val="0"/>
              </a:spcBef>
              <a:spcAft>
                <a:spcPts val="0"/>
              </a:spcAft>
              <a:buClr>
                <a:schemeClr val="dk1"/>
              </a:buClr>
              <a:buSzPts val="1100"/>
              <a:buFont typeface="Arial"/>
              <a:buNone/>
            </a:pPr>
            <a:r>
              <a:rPr lang="en-US" sz="1600">
                <a:solidFill>
                  <a:schemeClr val="bg1"/>
                </a:solidFill>
                <a:latin typeface="Calibri" panose="020F0502020204030204" pitchFamily="34" charset="0"/>
                <a:ea typeface="Courier New"/>
                <a:cs typeface="Calibri" panose="020F0502020204030204" pitchFamily="34" charset="0"/>
                <a:sym typeface="Courier New"/>
              </a:rPr>
              <a:t>    private static final </a:t>
            </a:r>
            <a:r>
              <a:rPr lang="en-US" sz="1600" err="1">
                <a:solidFill>
                  <a:schemeClr val="bg1"/>
                </a:solidFill>
                <a:latin typeface="Calibri" panose="020F0502020204030204" pitchFamily="34" charset="0"/>
                <a:ea typeface="Courier New"/>
                <a:cs typeface="Calibri" panose="020F0502020204030204" pitchFamily="34" charset="0"/>
                <a:sym typeface="Courier New"/>
              </a:rPr>
              <a:t>waterBrand</a:t>
            </a:r>
            <a:r>
              <a:rPr lang="en-US" sz="1600">
                <a:solidFill>
                  <a:schemeClr val="bg1"/>
                </a:solidFill>
                <a:latin typeface="Calibri" panose="020F0502020204030204" pitchFamily="34" charset="0"/>
                <a:ea typeface="Courier New"/>
                <a:cs typeface="Calibri" panose="020F0502020204030204" pitchFamily="34" charset="0"/>
                <a:sym typeface="Courier New"/>
              </a:rPr>
              <a:t> = “Dasani”;</a:t>
            </a:r>
            <a:endParaRPr sz="1600">
              <a:solidFill>
                <a:schemeClr val="bg1"/>
              </a:solidFill>
              <a:latin typeface="Calibri" panose="020F0502020204030204" pitchFamily="34" charset="0"/>
              <a:ea typeface="Courier New"/>
              <a:cs typeface="Calibri" panose="020F0502020204030204" pitchFamily="34" charset="0"/>
              <a:sym typeface="Courier New"/>
            </a:endParaRPr>
          </a:p>
          <a:p>
            <a:pPr marL="0" lvl="0" indent="0" rtl="0">
              <a:lnSpc>
                <a:spcPct val="115000"/>
              </a:lnSpc>
              <a:spcBef>
                <a:spcPts val="0"/>
              </a:spcBef>
              <a:spcAft>
                <a:spcPts val="0"/>
              </a:spcAft>
              <a:buClr>
                <a:schemeClr val="dk1"/>
              </a:buClr>
              <a:buSzPts val="1100"/>
              <a:buFont typeface="Arial"/>
              <a:buNone/>
            </a:pPr>
            <a:r>
              <a:rPr lang="en-US" sz="1600">
                <a:solidFill>
                  <a:schemeClr val="bg1"/>
                </a:solidFill>
                <a:latin typeface="Calibri" panose="020F0502020204030204" pitchFamily="34" charset="0"/>
                <a:ea typeface="Courier New"/>
                <a:cs typeface="Calibri" panose="020F0502020204030204" pitchFamily="34" charset="0"/>
                <a:sym typeface="Courier New"/>
              </a:rPr>
              <a:t>    private int </a:t>
            </a:r>
            <a:r>
              <a:rPr lang="en-US" sz="1600" err="1">
                <a:solidFill>
                  <a:schemeClr val="bg1"/>
                </a:solidFill>
                <a:latin typeface="Calibri" panose="020F0502020204030204" pitchFamily="34" charset="0"/>
                <a:ea typeface="Courier New"/>
                <a:cs typeface="Calibri" panose="020F0502020204030204" pitchFamily="34" charset="0"/>
                <a:sym typeface="Courier New"/>
              </a:rPr>
              <a:t>waterLeft</a:t>
            </a:r>
            <a:r>
              <a:rPr lang="en-US" sz="1600">
                <a:solidFill>
                  <a:schemeClr val="bg1"/>
                </a:solidFill>
                <a:latin typeface="Calibri" panose="020F0502020204030204" pitchFamily="34" charset="0"/>
                <a:ea typeface="Courier New"/>
                <a:cs typeface="Calibri" panose="020F0502020204030204" pitchFamily="34" charset="0"/>
                <a:sym typeface="Courier New"/>
              </a:rPr>
              <a:t>;</a:t>
            </a:r>
            <a:endParaRPr sz="1600">
              <a:solidFill>
                <a:schemeClr val="bg1"/>
              </a:solidFill>
              <a:latin typeface="Calibri" panose="020F0502020204030204" pitchFamily="34" charset="0"/>
              <a:ea typeface="Courier New"/>
              <a:cs typeface="Calibri" panose="020F0502020204030204" pitchFamily="34" charset="0"/>
              <a:sym typeface="Courier New"/>
            </a:endParaRPr>
          </a:p>
          <a:p>
            <a:pPr marL="0" lvl="0" indent="0" rtl="0">
              <a:lnSpc>
                <a:spcPct val="115000"/>
              </a:lnSpc>
              <a:spcBef>
                <a:spcPts val="0"/>
              </a:spcBef>
              <a:spcAft>
                <a:spcPts val="0"/>
              </a:spcAft>
              <a:buClr>
                <a:schemeClr val="dk1"/>
              </a:buClr>
              <a:buSzPts val="1100"/>
              <a:buFont typeface="Arial"/>
              <a:buNone/>
            </a:pPr>
            <a:r>
              <a:rPr lang="en-US" sz="1600">
                <a:solidFill>
                  <a:schemeClr val="bg1"/>
                </a:solidFill>
                <a:latin typeface="Calibri" panose="020F0502020204030204" pitchFamily="34" charset="0"/>
                <a:ea typeface="Courier New"/>
                <a:cs typeface="Calibri" panose="020F0502020204030204" pitchFamily="34" charset="0"/>
                <a:sym typeface="Courier New"/>
              </a:rPr>
              <a:t>    private </a:t>
            </a:r>
            <a:r>
              <a:rPr lang="en-US" sz="1600" err="1">
                <a:solidFill>
                  <a:schemeClr val="bg1"/>
                </a:solidFill>
                <a:latin typeface="Calibri" panose="020F0502020204030204" pitchFamily="34" charset="0"/>
                <a:ea typeface="Courier New"/>
                <a:cs typeface="Calibri" panose="020F0502020204030204" pitchFamily="34" charset="0"/>
                <a:sym typeface="Courier New"/>
              </a:rPr>
              <a:t>boolean</a:t>
            </a:r>
            <a:r>
              <a:rPr lang="en-US" sz="1600">
                <a:solidFill>
                  <a:schemeClr val="bg1"/>
                </a:solidFill>
                <a:latin typeface="Calibri" panose="020F0502020204030204" pitchFamily="34" charset="0"/>
                <a:ea typeface="Courier New"/>
                <a:cs typeface="Calibri" panose="020F0502020204030204" pitchFamily="34" charset="0"/>
                <a:sym typeface="Courier New"/>
              </a:rPr>
              <a:t> empty;</a:t>
            </a:r>
            <a:endParaRPr sz="1600">
              <a:solidFill>
                <a:schemeClr val="bg1"/>
              </a:solidFill>
              <a:latin typeface="Calibri" panose="020F0502020204030204" pitchFamily="34" charset="0"/>
              <a:ea typeface="Courier New"/>
              <a:cs typeface="Calibri" panose="020F0502020204030204" pitchFamily="34" charset="0"/>
              <a:sym typeface="Courier New"/>
            </a:endParaRPr>
          </a:p>
          <a:p>
            <a:pPr marL="0" lvl="0" indent="0" rtl="0">
              <a:lnSpc>
                <a:spcPct val="115000"/>
              </a:lnSpc>
              <a:spcBef>
                <a:spcPts val="0"/>
              </a:spcBef>
              <a:spcAft>
                <a:spcPts val="0"/>
              </a:spcAft>
              <a:buClr>
                <a:schemeClr val="dk1"/>
              </a:buClr>
              <a:buSzPts val="1100"/>
              <a:buFont typeface="Arial"/>
              <a:buNone/>
            </a:pPr>
            <a:r>
              <a:rPr lang="en-US" sz="1600">
                <a:solidFill>
                  <a:schemeClr val="bg1"/>
                </a:solidFill>
                <a:latin typeface="Calibri" panose="020F0502020204030204" pitchFamily="34" charset="0"/>
                <a:ea typeface="Courier New"/>
                <a:cs typeface="Calibri" panose="020F0502020204030204" pitchFamily="34" charset="0"/>
                <a:sym typeface="Courier New"/>
              </a:rPr>
              <a:t>    private int </a:t>
            </a:r>
            <a:r>
              <a:rPr lang="en-US" sz="1600" err="1">
                <a:solidFill>
                  <a:schemeClr val="bg1"/>
                </a:solidFill>
                <a:latin typeface="Calibri" panose="020F0502020204030204" pitchFamily="34" charset="0"/>
                <a:ea typeface="Courier New"/>
                <a:cs typeface="Calibri" panose="020F0502020204030204" pitchFamily="34" charset="0"/>
                <a:sym typeface="Courier New"/>
              </a:rPr>
              <a:t>sizeOfJug</a:t>
            </a:r>
            <a:r>
              <a:rPr lang="en-US" sz="1600">
                <a:solidFill>
                  <a:schemeClr val="bg1"/>
                </a:solidFill>
                <a:latin typeface="Calibri" panose="020F0502020204030204" pitchFamily="34" charset="0"/>
                <a:ea typeface="Courier New"/>
                <a:cs typeface="Calibri" panose="020F0502020204030204" pitchFamily="34" charset="0"/>
                <a:sym typeface="Courier New"/>
              </a:rPr>
              <a:t>;</a:t>
            </a:r>
            <a:endParaRPr sz="1600">
              <a:solidFill>
                <a:schemeClr val="bg1"/>
              </a:solidFill>
              <a:latin typeface="Calibri" panose="020F0502020204030204" pitchFamily="34" charset="0"/>
              <a:ea typeface="Courier New"/>
              <a:cs typeface="Calibri" panose="020F0502020204030204" pitchFamily="34" charset="0"/>
              <a:sym typeface="Courier New"/>
            </a:endParaRPr>
          </a:p>
          <a:p>
            <a:pPr marL="0" lvl="0" indent="0" rtl="0">
              <a:lnSpc>
                <a:spcPct val="115000"/>
              </a:lnSpc>
              <a:spcBef>
                <a:spcPts val="0"/>
              </a:spcBef>
              <a:spcAft>
                <a:spcPts val="0"/>
              </a:spcAft>
              <a:buClr>
                <a:schemeClr val="dk1"/>
              </a:buClr>
              <a:buSzPts val="1100"/>
              <a:buFont typeface="Arial"/>
              <a:buNone/>
            </a:pPr>
            <a:endParaRPr sz="1600">
              <a:solidFill>
                <a:schemeClr val="bg1"/>
              </a:solidFill>
              <a:latin typeface="Calibri" panose="020F0502020204030204" pitchFamily="34" charset="0"/>
              <a:ea typeface="Courier New"/>
              <a:cs typeface="Calibri" panose="020F0502020204030204" pitchFamily="34" charset="0"/>
              <a:sym typeface="Courier New"/>
            </a:endParaRPr>
          </a:p>
          <a:p>
            <a:pPr marL="0" lvl="0" indent="0" rtl="0">
              <a:lnSpc>
                <a:spcPct val="115000"/>
              </a:lnSpc>
              <a:spcBef>
                <a:spcPts val="0"/>
              </a:spcBef>
              <a:spcAft>
                <a:spcPts val="0"/>
              </a:spcAft>
              <a:buClr>
                <a:schemeClr val="dk1"/>
              </a:buClr>
              <a:buSzPts val="1100"/>
              <a:buFont typeface="Arial"/>
              <a:buNone/>
            </a:pPr>
            <a:r>
              <a:rPr lang="en-US" sz="1600">
                <a:solidFill>
                  <a:schemeClr val="bg1"/>
                </a:solidFill>
                <a:latin typeface="Calibri" panose="020F0502020204030204" pitchFamily="34" charset="0"/>
                <a:ea typeface="Courier New"/>
                <a:cs typeface="Calibri" panose="020F0502020204030204" pitchFamily="34" charset="0"/>
                <a:sym typeface="Courier New"/>
              </a:rPr>
              <a:t>    //constructor</a:t>
            </a:r>
            <a:endParaRPr sz="1600">
              <a:solidFill>
                <a:schemeClr val="bg1"/>
              </a:solidFill>
              <a:latin typeface="Calibri" panose="020F0502020204030204" pitchFamily="34" charset="0"/>
              <a:ea typeface="Courier New"/>
              <a:cs typeface="Calibri" panose="020F0502020204030204" pitchFamily="34" charset="0"/>
              <a:sym typeface="Courier New"/>
            </a:endParaRPr>
          </a:p>
          <a:p>
            <a:pPr marL="0" lvl="0" indent="0" rtl="0">
              <a:lnSpc>
                <a:spcPct val="115000"/>
              </a:lnSpc>
              <a:spcBef>
                <a:spcPts val="0"/>
              </a:spcBef>
              <a:spcAft>
                <a:spcPts val="0"/>
              </a:spcAft>
              <a:buClr>
                <a:schemeClr val="dk1"/>
              </a:buClr>
              <a:buSzPts val="1100"/>
              <a:buFont typeface="Arial"/>
              <a:buNone/>
            </a:pPr>
            <a:r>
              <a:rPr lang="en-US" sz="1600">
                <a:solidFill>
                  <a:schemeClr val="bg1"/>
                </a:solidFill>
                <a:latin typeface="Calibri" panose="020F0502020204030204" pitchFamily="34" charset="0"/>
                <a:ea typeface="Courier New"/>
                <a:cs typeface="Calibri" panose="020F0502020204030204" pitchFamily="34" charset="0"/>
                <a:sym typeface="Courier New"/>
              </a:rPr>
              <a:t>    public void </a:t>
            </a:r>
            <a:r>
              <a:rPr lang="en-US" sz="1600" err="1">
                <a:solidFill>
                  <a:schemeClr val="bg1"/>
                </a:solidFill>
                <a:latin typeface="Calibri" panose="020F0502020204030204" pitchFamily="34" charset="0"/>
                <a:ea typeface="Courier New"/>
                <a:cs typeface="Calibri" panose="020F0502020204030204" pitchFamily="34" charset="0"/>
                <a:sym typeface="Courier New"/>
              </a:rPr>
              <a:t>MakeWaterJug</a:t>
            </a:r>
            <a:r>
              <a:rPr lang="en-US" sz="1600">
                <a:solidFill>
                  <a:schemeClr val="bg1"/>
                </a:solidFill>
                <a:latin typeface="Calibri" panose="020F0502020204030204" pitchFamily="34" charset="0"/>
                <a:ea typeface="Courier New"/>
                <a:cs typeface="Calibri" panose="020F0502020204030204" pitchFamily="34" charset="0"/>
                <a:sym typeface="Courier New"/>
              </a:rPr>
              <a:t>(int </a:t>
            </a:r>
            <a:r>
              <a:rPr lang="en-US" sz="1600" err="1">
                <a:solidFill>
                  <a:schemeClr val="bg1"/>
                </a:solidFill>
                <a:latin typeface="Calibri" panose="020F0502020204030204" pitchFamily="34" charset="0"/>
                <a:ea typeface="Courier New"/>
                <a:cs typeface="Calibri" panose="020F0502020204030204" pitchFamily="34" charset="0"/>
                <a:sym typeface="Courier New"/>
              </a:rPr>
              <a:t>sizeOfJug</a:t>
            </a:r>
            <a:r>
              <a:rPr lang="en-US" sz="1600">
                <a:solidFill>
                  <a:schemeClr val="bg1"/>
                </a:solidFill>
                <a:latin typeface="Calibri" panose="020F0502020204030204" pitchFamily="34" charset="0"/>
                <a:ea typeface="Courier New"/>
                <a:cs typeface="Calibri" panose="020F0502020204030204" pitchFamily="34" charset="0"/>
                <a:sym typeface="Courier New"/>
              </a:rPr>
              <a:t>){</a:t>
            </a:r>
            <a:endParaRPr sz="1600">
              <a:solidFill>
                <a:schemeClr val="bg1"/>
              </a:solidFill>
              <a:latin typeface="Calibri" panose="020F0502020204030204" pitchFamily="34" charset="0"/>
              <a:ea typeface="Courier New"/>
              <a:cs typeface="Calibri" panose="020F0502020204030204" pitchFamily="34" charset="0"/>
              <a:sym typeface="Courier New"/>
            </a:endParaRPr>
          </a:p>
          <a:p>
            <a:pPr marL="0" lvl="0" indent="0" rtl="0">
              <a:lnSpc>
                <a:spcPct val="115000"/>
              </a:lnSpc>
              <a:spcBef>
                <a:spcPts val="0"/>
              </a:spcBef>
              <a:spcAft>
                <a:spcPts val="0"/>
              </a:spcAft>
              <a:buClr>
                <a:schemeClr val="dk1"/>
              </a:buClr>
              <a:buSzPts val="1100"/>
              <a:buFont typeface="Arial"/>
              <a:buNone/>
            </a:pPr>
            <a:r>
              <a:rPr lang="en-US" sz="1600">
                <a:solidFill>
                  <a:schemeClr val="bg1"/>
                </a:solidFill>
                <a:latin typeface="Calibri" panose="020F0502020204030204" pitchFamily="34" charset="0"/>
                <a:ea typeface="Courier New"/>
                <a:cs typeface="Calibri" panose="020F0502020204030204" pitchFamily="34" charset="0"/>
                <a:sym typeface="Courier New"/>
              </a:rPr>
              <a:t>        </a:t>
            </a:r>
            <a:r>
              <a:rPr lang="en-US" sz="1600" err="1">
                <a:solidFill>
                  <a:schemeClr val="bg1"/>
                </a:solidFill>
                <a:latin typeface="Calibri" panose="020F0502020204030204" pitchFamily="34" charset="0"/>
                <a:ea typeface="Courier New"/>
                <a:cs typeface="Calibri" panose="020F0502020204030204" pitchFamily="34" charset="0"/>
                <a:sym typeface="Courier New"/>
              </a:rPr>
              <a:t>sizeOfJug</a:t>
            </a:r>
            <a:r>
              <a:rPr lang="en-US" sz="1600">
                <a:solidFill>
                  <a:schemeClr val="bg1"/>
                </a:solidFill>
                <a:latin typeface="Calibri" panose="020F0502020204030204" pitchFamily="34" charset="0"/>
                <a:ea typeface="Courier New"/>
                <a:cs typeface="Calibri" panose="020F0502020204030204" pitchFamily="34" charset="0"/>
                <a:sym typeface="Courier New"/>
              </a:rPr>
              <a:t> = </a:t>
            </a:r>
            <a:r>
              <a:rPr lang="en-US" sz="1600" err="1">
                <a:solidFill>
                  <a:schemeClr val="bg1"/>
                </a:solidFill>
                <a:latin typeface="Calibri" panose="020F0502020204030204" pitchFamily="34" charset="0"/>
                <a:ea typeface="Courier New"/>
                <a:cs typeface="Calibri" panose="020F0502020204030204" pitchFamily="34" charset="0"/>
                <a:sym typeface="Courier New"/>
              </a:rPr>
              <a:t>sizeOfJug</a:t>
            </a:r>
            <a:r>
              <a:rPr lang="en-US" sz="1600">
                <a:solidFill>
                  <a:schemeClr val="bg1"/>
                </a:solidFill>
                <a:latin typeface="Calibri" panose="020F0502020204030204" pitchFamily="34" charset="0"/>
                <a:ea typeface="Courier New"/>
                <a:cs typeface="Calibri" panose="020F0502020204030204" pitchFamily="34" charset="0"/>
                <a:sym typeface="Courier New"/>
              </a:rPr>
              <a:t>;</a:t>
            </a:r>
            <a:endParaRPr sz="1600">
              <a:solidFill>
                <a:schemeClr val="bg1"/>
              </a:solidFill>
              <a:latin typeface="Calibri" panose="020F0502020204030204" pitchFamily="34" charset="0"/>
              <a:ea typeface="Courier New"/>
              <a:cs typeface="Calibri" panose="020F0502020204030204" pitchFamily="34" charset="0"/>
              <a:sym typeface="Courier New"/>
            </a:endParaRPr>
          </a:p>
          <a:p>
            <a:pPr marL="0" lvl="0" indent="0" rtl="0">
              <a:lnSpc>
                <a:spcPct val="115000"/>
              </a:lnSpc>
              <a:spcBef>
                <a:spcPts val="0"/>
              </a:spcBef>
              <a:spcAft>
                <a:spcPts val="0"/>
              </a:spcAft>
              <a:buClr>
                <a:schemeClr val="dk1"/>
              </a:buClr>
              <a:buSzPts val="1100"/>
              <a:buFont typeface="Arial"/>
              <a:buNone/>
            </a:pPr>
            <a:r>
              <a:rPr lang="en-US" sz="1600">
                <a:solidFill>
                  <a:schemeClr val="bg1"/>
                </a:solidFill>
                <a:latin typeface="Calibri" panose="020F0502020204030204" pitchFamily="34" charset="0"/>
                <a:ea typeface="Courier New"/>
                <a:cs typeface="Calibri" panose="020F0502020204030204" pitchFamily="34" charset="0"/>
                <a:sym typeface="Courier New"/>
              </a:rPr>
              <a:t>        empty = false;</a:t>
            </a:r>
            <a:endParaRPr sz="1600">
              <a:solidFill>
                <a:schemeClr val="bg1"/>
              </a:solidFill>
              <a:latin typeface="Calibri" panose="020F0502020204030204" pitchFamily="34" charset="0"/>
              <a:ea typeface="Courier New"/>
              <a:cs typeface="Calibri" panose="020F0502020204030204" pitchFamily="34" charset="0"/>
              <a:sym typeface="Courier New"/>
            </a:endParaRPr>
          </a:p>
          <a:p>
            <a:pPr marL="0" lvl="0" indent="0" rtl="0">
              <a:lnSpc>
                <a:spcPct val="115000"/>
              </a:lnSpc>
              <a:spcBef>
                <a:spcPts val="0"/>
              </a:spcBef>
              <a:spcAft>
                <a:spcPts val="0"/>
              </a:spcAft>
              <a:buClr>
                <a:schemeClr val="dk1"/>
              </a:buClr>
              <a:buSzPts val="1100"/>
              <a:buFont typeface="Arial"/>
              <a:buNone/>
            </a:pPr>
            <a:r>
              <a:rPr lang="en-US" sz="1600">
                <a:solidFill>
                  <a:schemeClr val="bg1"/>
                </a:solidFill>
                <a:latin typeface="Calibri" panose="020F0502020204030204" pitchFamily="34" charset="0"/>
                <a:ea typeface="Courier New"/>
                <a:cs typeface="Calibri" panose="020F0502020204030204" pitchFamily="34" charset="0"/>
                <a:sym typeface="Courier New"/>
              </a:rPr>
              <a:t>        </a:t>
            </a:r>
            <a:r>
              <a:rPr lang="en-US" sz="1600" err="1">
                <a:solidFill>
                  <a:schemeClr val="bg1"/>
                </a:solidFill>
                <a:latin typeface="Calibri" panose="020F0502020204030204" pitchFamily="34" charset="0"/>
                <a:ea typeface="Courier New"/>
                <a:cs typeface="Calibri" panose="020F0502020204030204" pitchFamily="34" charset="0"/>
                <a:sym typeface="Courier New"/>
              </a:rPr>
              <a:t>waterLeft</a:t>
            </a:r>
            <a:r>
              <a:rPr lang="en-US" sz="1600">
                <a:solidFill>
                  <a:schemeClr val="bg1"/>
                </a:solidFill>
                <a:latin typeface="Calibri" panose="020F0502020204030204" pitchFamily="34" charset="0"/>
                <a:ea typeface="Courier New"/>
                <a:cs typeface="Calibri" panose="020F0502020204030204" pitchFamily="34" charset="0"/>
                <a:sym typeface="Courier New"/>
              </a:rPr>
              <a:t> = </a:t>
            </a:r>
            <a:r>
              <a:rPr lang="en-US" sz="1600" err="1">
                <a:solidFill>
                  <a:schemeClr val="bg1"/>
                </a:solidFill>
                <a:latin typeface="Calibri" panose="020F0502020204030204" pitchFamily="34" charset="0"/>
                <a:ea typeface="Courier New"/>
                <a:cs typeface="Calibri" panose="020F0502020204030204" pitchFamily="34" charset="0"/>
                <a:sym typeface="Courier New"/>
              </a:rPr>
              <a:t>sizeOfJug</a:t>
            </a:r>
            <a:r>
              <a:rPr lang="en-US" sz="1600">
                <a:solidFill>
                  <a:schemeClr val="bg1"/>
                </a:solidFill>
                <a:latin typeface="Calibri" panose="020F0502020204030204" pitchFamily="34" charset="0"/>
                <a:ea typeface="Courier New"/>
                <a:cs typeface="Calibri" panose="020F0502020204030204" pitchFamily="34" charset="0"/>
                <a:sym typeface="Courier New"/>
              </a:rPr>
              <a:t>;</a:t>
            </a:r>
            <a:endParaRPr sz="1600">
              <a:solidFill>
                <a:schemeClr val="bg1"/>
              </a:solidFill>
              <a:latin typeface="Calibri" panose="020F0502020204030204" pitchFamily="34" charset="0"/>
              <a:ea typeface="Courier New"/>
              <a:cs typeface="Calibri" panose="020F0502020204030204" pitchFamily="34" charset="0"/>
              <a:sym typeface="Courier New"/>
            </a:endParaRPr>
          </a:p>
          <a:p>
            <a:pPr marL="0" lvl="0" indent="0" rtl="0">
              <a:lnSpc>
                <a:spcPct val="115000"/>
              </a:lnSpc>
              <a:spcBef>
                <a:spcPts val="0"/>
              </a:spcBef>
              <a:spcAft>
                <a:spcPts val="0"/>
              </a:spcAft>
              <a:buClr>
                <a:schemeClr val="dk1"/>
              </a:buClr>
              <a:buSzPts val="1100"/>
              <a:buFont typeface="Arial"/>
              <a:buNone/>
            </a:pPr>
            <a:r>
              <a:rPr lang="en-US" sz="1600">
                <a:solidFill>
                  <a:schemeClr val="bg1"/>
                </a:solidFill>
                <a:latin typeface="Calibri" panose="020F0502020204030204" pitchFamily="34" charset="0"/>
                <a:ea typeface="Courier New"/>
                <a:cs typeface="Calibri" panose="020F0502020204030204" pitchFamily="34" charset="0"/>
                <a:sym typeface="Courier New"/>
              </a:rPr>
              <a:t>    }</a:t>
            </a:r>
            <a:endParaRPr sz="1600">
              <a:solidFill>
                <a:schemeClr val="bg1"/>
              </a:solidFill>
              <a:latin typeface="Calibri" panose="020F0502020204030204" pitchFamily="34" charset="0"/>
              <a:ea typeface="Courier New"/>
              <a:cs typeface="Calibri" panose="020F0502020204030204" pitchFamily="34" charset="0"/>
              <a:sym typeface="Courier New"/>
            </a:endParaRPr>
          </a:p>
          <a:p>
            <a:pPr marL="0" lvl="0" indent="0" rtl="0">
              <a:lnSpc>
                <a:spcPct val="115000"/>
              </a:lnSpc>
              <a:spcBef>
                <a:spcPts val="0"/>
              </a:spcBef>
              <a:spcAft>
                <a:spcPts val="0"/>
              </a:spcAft>
              <a:buClr>
                <a:schemeClr val="dk1"/>
              </a:buClr>
              <a:buSzPts val="1100"/>
              <a:buFont typeface="Arial"/>
              <a:buNone/>
            </a:pPr>
            <a:endParaRPr sz="1600">
              <a:solidFill>
                <a:schemeClr val="bg1"/>
              </a:solidFill>
              <a:latin typeface="Calibri" panose="020F0502020204030204" pitchFamily="34" charset="0"/>
              <a:ea typeface="Courier New"/>
              <a:cs typeface="Calibri" panose="020F0502020204030204" pitchFamily="34" charset="0"/>
              <a:sym typeface="Courier New"/>
            </a:endParaRPr>
          </a:p>
          <a:p>
            <a:pPr marL="0" lvl="0" indent="0" rtl="0">
              <a:lnSpc>
                <a:spcPct val="115000"/>
              </a:lnSpc>
              <a:spcBef>
                <a:spcPts val="0"/>
              </a:spcBef>
              <a:spcAft>
                <a:spcPts val="0"/>
              </a:spcAft>
              <a:buClr>
                <a:schemeClr val="dk1"/>
              </a:buClr>
              <a:buSzPts val="1100"/>
              <a:buFont typeface="Arial"/>
              <a:buNone/>
            </a:pPr>
            <a:r>
              <a:rPr lang="en-US" sz="1600">
                <a:solidFill>
                  <a:schemeClr val="bg1"/>
                </a:solidFill>
                <a:latin typeface="Calibri" panose="020F0502020204030204" pitchFamily="34" charset="0"/>
                <a:ea typeface="Courier New"/>
                <a:cs typeface="Calibri" panose="020F0502020204030204" pitchFamily="34" charset="0"/>
                <a:sym typeface="Courier New"/>
              </a:rPr>
              <a:t>    public void </a:t>
            </a:r>
            <a:r>
              <a:rPr lang="en-US" sz="1600" err="1">
                <a:solidFill>
                  <a:schemeClr val="bg1"/>
                </a:solidFill>
                <a:latin typeface="Calibri" panose="020F0502020204030204" pitchFamily="34" charset="0"/>
                <a:ea typeface="Courier New"/>
                <a:cs typeface="Calibri" panose="020F0502020204030204" pitchFamily="34" charset="0"/>
                <a:sym typeface="Courier New"/>
              </a:rPr>
              <a:t>pourOutWater</a:t>
            </a:r>
            <a:r>
              <a:rPr lang="en-US" sz="1600">
                <a:solidFill>
                  <a:schemeClr val="bg1"/>
                </a:solidFill>
                <a:latin typeface="Calibri" panose="020F0502020204030204" pitchFamily="34" charset="0"/>
                <a:ea typeface="Courier New"/>
                <a:cs typeface="Calibri" panose="020F0502020204030204" pitchFamily="34" charset="0"/>
                <a:sym typeface="Courier New"/>
              </a:rPr>
              <a:t>(int </a:t>
            </a:r>
            <a:r>
              <a:rPr lang="en-US" sz="1600" err="1">
                <a:solidFill>
                  <a:schemeClr val="bg1"/>
                </a:solidFill>
                <a:latin typeface="Calibri" panose="020F0502020204030204" pitchFamily="34" charset="0"/>
                <a:ea typeface="Courier New"/>
                <a:cs typeface="Calibri" panose="020F0502020204030204" pitchFamily="34" charset="0"/>
                <a:sym typeface="Courier New"/>
              </a:rPr>
              <a:t>amtToPour</a:t>
            </a:r>
            <a:r>
              <a:rPr lang="en-US" sz="1600">
                <a:solidFill>
                  <a:schemeClr val="bg1"/>
                </a:solidFill>
                <a:latin typeface="Calibri" panose="020F0502020204030204" pitchFamily="34" charset="0"/>
                <a:ea typeface="Courier New"/>
                <a:cs typeface="Calibri" panose="020F0502020204030204" pitchFamily="34" charset="0"/>
                <a:sym typeface="Courier New"/>
              </a:rPr>
              <a:t>){</a:t>
            </a:r>
            <a:endParaRPr sz="1600">
              <a:solidFill>
                <a:schemeClr val="bg1"/>
              </a:solidFill>
              <a:latin typeface="Calibri" panose="020F0502020204030204" pitchFamily="34" charset="0"/>
              <a:ea typeface="Courier New"/>
              <a:cs typeface="Calibri" panose="020F0502020204030204" pitchFamily="34" charset="0"/>
              <a:sym typeface="Courier New"/>
            </a:endParaRPr>
          </a:p>
          <a:p>
            <a:pPr marL="0" lvl="0" indent="0" rtl="0">
              <a:lnSpc>
                <a:spcPct val="115000"/>
              </a:lnSpc>
              <a:spcBef>
                <a:spcPts val="0"/>
              </a:spcBef>
              <a:spcAft>
                <a:spcPts val="0"/>
              </a:spcAft>
              <a:buClr>
                <a:schemeClr val="dk1"/>
              </a:buClr>
              <a:buSzPts val="1100"/>
              <a:buFont typeface="Arial"/>
              <a:buNone/>
            </a:pPr>
            <a:r>
              <a:rPr lang="en-US" sz="1600">
                <a:solidFill>
                  <a:schemeClr val="bg1"/>
                </a:solidFill>
                <a:latin typeface="Calibri" panose="020F0502020204030204" pitchFamily="34" charset="0"/>
                <a:ea typeface="Courier New"/>
                <a:cs typeface="Calibri" panose="020F0502020204030204" pitchFamily="34" charset="0"/>
                <a:sym typeface="Courier New"/>
              </a:rPr>
              <a:t>        </a:t>
            </a:r>
            <a:r>
              <a:rPr lang="en-US" sz="1600" err="1">
                <a:solidFill>
                  <a:schemeClr val="bg1"/>
                </a:solidFill>
                <a:latin typeface="Calibri" panose="020F0502020204030204" pitchFamily="34" charset="0"/>
                <a:ea typeface="Courier New"/>
                <a:cs typeface="Calibri" panose="020F0502020204030204" pitchFamily="34" charset="0"/>
                <a:sym typeface="Courier New"/>
              </a:rPr>
              <a:t>waterLeft</a:t>
            </a:r>
            <a:r>
              <a:rPr lang="en-US" sz="1600">
                <a:solidFill>
                  <a:schemeClr val="bg1"/>
                </a:solidFill>
                <a:latin typeface="Calibri" panose="020F0502020204030204" pitchFamily="34" charset="0"/>
                <a:ea typeface="Courier New"/>
                <a:cs typeface="Calibri" panose="020F0502020204030204" pitchFamily="34" charset="0"/>
                <a:sym typeface="Courier New"/>
              </a:rPr>
              <a:t> - </a:t>
            </a:r>
            <a:r>
              <a:rPr lang="en-US" sz="1600" err="1">
                <a:solidFill>
                  <a:schemeClr val="bg1"/>
                </a:solidFill>
                <a:latin typeface="Calibri" panose="020F0502020204030204" pitchFamily="34" charset="0"/>
                <a:ea typeface="Courier New"/>
                <a:cs typeface="Calibri" panose="020F0502020204030204" pitchFamily="34" charset="0"/>
                <a:sym typeface="Courier New"/>
              </a:rPr>
              <a:t>amtToPour</a:t>
            </a:r>
            <a:r>
              <a:rPr lang="en-US" sz="1600">
                <a:solidFill>
                  <a:schemeClr val="bg1"/>
                </a:solidFill>
                <a:latin typeface="Calibri" panose="020F0502020204030204" pitchFamily="34" charset="0"/>
                <a:ea typeface="Courier New"/>
                <a:cs typeface="Calibri" panose="020F0502020204030204" pitchFamily="34" charset="0"/>
                <a:sym typeface="Courier New"/>
              </a:rPr>
              <a:t>;</a:t>
            </a:r>
            <a:endParaRPr sz="1600">
              <a:solidFill>
                <a:schemeClr val="bg1"/>
              </a:solidFill>
              <a:latin typeface="Calibri" panose="020F0502020204030204" pitchFamily="34" charset="0"/>
              <a:ea typeface="Courier New"/>
              <a:cs typeface="Calibri" panose="020F0502020204030204" pitchFamily="34" charset="0"/>
              <a:sym typeface="Courier New"/>
            </a:endParaRPr>
          </a:p>
          <a:p>
            <a:pPr marL="0" lvl="0" indent="0" rtl="0">
              <a:lnSpc>
                <a:spcPct val="115000"/>
              </a:lnSpc>
              <a:spcBef>
                <a:spcPts val="0"/>
              </a:spcBef>
              <a:spcAft>
                <a:spcPts val="0"/>
              </a:spcAft>
              <a:buClr>
                <a:schemeClr val="dk1"/>
              </a:buClr>
              <a:buSzPts val="1100"/>
              <a:buFont typeface="Arial"/>
              <a:buNone/>
            </a:pPr>
            <a:r>
              <a:rPr lang="en-US" sz="1600">
                <a:solidFill>
                  <a:schemeClr val="bg1"/>
                </a:solidFill>
                <a:latin typeface="Calibri" panose="020F0502020204030204" pitchFamily="34" charset="0"/>
                <a:ea typeface="Courier New"/>
                <a:cs typeface="Calibri" panose="020F0502020204030204" pitchFamily="34" charset="0"/>
                <a:sym typeface="Courier New"/>
              </a:rPr>
              <a:t>        if(</a:t>
            </a:r>
            <a:r>
              <a:rPr lang="en-US" sz="1600" err="1">
                <a:solidFill>
                  <a:schemeClr val="bg1"/>
                </a:solidFill>
                <a:latin typeface="Calibri" panose="020F0502020204030204" pitchFamily="34" charset="0"/>
                <a:ea typeface="Courier New"/>
                <a:cs typeface="Calibri" panose="020F0502020204030204" pitchFamily="34" charset="0"/>
                <a:sym typeface="Courier New"/>
              </a:rPr>
              <a:t>waterLeft</a:t>
            </a:r>
            <a:r>
              <a:rPr lang="en-US" sz="1600">
                <a:solidFill>
                  <a:schemeClr val="bg1"/>
                </a:solidFill>
                <a:latin typeface="Calibri" panose="020F0502020204030204" pitchFamily="34" charset="0"/>
                <a:ea typeface="Courier New"/>
                <a:cs typeface="Calibri" panose="020F0502020204030204" pitchFamily="34" charset="0"/>
                <a:sym typeface="Courier New"/>
              </a:rPr>
              <a:t> &lt;= 0 ){</a:t>
            </a:r>
            <a:endParaRPr sz="1600">
              <a:solidFill>
                <a:schemeClr val="bg1"/>
              </a:solidFill>
              <a:latin typeface="Calibri" panose="020F0502020204030204" pitchFamily="34" charset="0"/>
              <a:ea typeface="Courier New"/>
              <a:cs typeface="Calibri" panose="020F0502020204030204" pitchFamily="34" charset="0"/>
              <a:sym typeface="Courier New"/>
            </a:endParaRPr>
          </a:p>
          <a:p>
            <a:pPr marL="0" lvl="0" indent="0" rtl="0">
              <a:lnSpc>
                <a:spcPct val="115000"/>
              </a:lnSpc>
              <a:spcBef>
                <a:spcPts val="0"/>
              </a:spcBef>
              <a:spcAft>
                <a:spcPts val="0"/>
              </a:spcAft>
              <a:buClr>
                <a:schemeClr val="dk1"/>
              </a:buClr>
              <a:buSzPts val="1100"/>
              <a:buFont typeface="Arial"/>
              <a:buNone/>
            </a:pPr>
            <a:r>
              <a:rPr lang="en-US" sz="1600">
                <a:solidFill>
                  <a:schemeClr val="bg1"/>
                </a:solidFill>
                <a:latin typeface="Calibri" panose="020F0502020204030204" pitchFamily="34" charset="0"/>
                <a:ea typeface="Courier New"/>
                <a:cs typeface="Calibri" panose="020F0502020204030204" pitchFamily="34" charset="0"/>
                <a:sym typeface="Courier New"/>
              </a:rPr>
              <a:t>            empty = true;</a:t>
            </a:r>
            <a:endParaRPr sz="1600">
              <a:solidFill>
                <a:schemeClr val="bg1"/>
              </a:solidFill>
              <a:latin typeface="Calibri" panose="020F0502020204030204" pitchFamily="34" charset="0"/>
              <a:ea typeface="Courier New"/>
              <a:cs typeface="Calibri" panose="020F0502020204030204" pitchFamily="34" charset="0"/>
              <a:sym typeface="Courier New"/>
            </a:endParaRPr>
          </a:p>
          <a:p>
            <a:pPr marL="0" lvl="0" indent="0" rtl="0">
              <a:lnSpc>
                <a:spcPct val="115000"/>
              </a:lnSpc>
              <a:spcBef>
                <a:spcPts val="0"/>
              </a:spcBef>
              <a:spcAft>
                <a:spcPts val="0"/>
              </a:spcAft>
              <a:buClr>
                <a:schemeClr val="dk1"/>
              </a:buClr>
              <a:buSzPts val="1100"/>
              <a:buFont typeface="Arial"/>
              <a:buNone/>
            </a:pPr>
            <a:r>
              <a:rPr lang="en-US" sz="1600">
                <a:solidFill>
                  <a:schemeClr val="bg1"/>
                </a:solidFill>
                <a:latin typeface="Calibri" panose="020F0502020204030204" pitchFamily="34" charset="0"/>
                <a:ea typeface="Courier New"/>
                <a:cs typeface="Calibri" panose="020F0502020204030204" pitchFamily="34" charset="0"/>
                <a:sym typeface="Courier New"/>
              </a:rPr>
              <a:t>        }</a:t>
            </a:r>
            <a:endParaRPr sz="1600">
              <a:solidFill>
                <a:schemeClr val="bg1"/>
              </a:solidFill>
              <a:latin typeface="Calibri" panose="020F0502020204030204" pitchFamily="34" charset="0"/>
              <a:ea typeface="Courier New"/>
              <a:cs typeface="Calibri" panose="020F0502020204030204" pitchFamily="34" charset="0"/>
              <a:sym typeface="Courier New"/>
            </a:endParaRPr>
          </a:p>
          <a:p>
            <a:pPr marL="0" lvl="0" indent="0" rtl="0">
              <a:lnSpc>
                <a:spcPct val="115000"/>
              </a:lnSpc>
              <a:spcBef>
                <a:spcPts val="0"/>
              </a:spcBef>
              <a:spcAft>
                <a:spcPts val="0"/>
              </a:spcAft>
              <a:buClr>
                <a:schemeClr val="dk1"/>
              </a:buClr>
              <a:buSzPts val="1100"/>
              <a:buFont typeface="Arial"/>
              <a:buNone/>
            </a:pPr>
            <a:r>
              <a:rPr lang="en-US" sz="1600">
                <a:solidFill>
                  <a:schemeClr val="bg1"/>
                </a:solidFill>
                <a:latin typeface="Calibri" panose="020F0502020204030204" pitchFamily="34" charset="0"/>
                <a:ea typeface="Courier New"/>
                <a:cs typeface="Calibri" panose="020F0502020204030204" pitchFamily="34" charset="0"/>
                <a:sym typeface="Courier New"/>
              </a:rPr>
              <a:t>        return empty;</a:t>
            </a:r>
            <a:endParaRPr sz="1600">
              <a:solidFill>
                <a:schemeClr val="bg1"/>
              </a:solidFill>
              <a:latin typeface="Calibri" panose="020F0502020204030204" pitchFamily="34" charset="0"/>
              <a:ea typeface="Courier New"/>
              <a:cs typeface="Calibri" panose="020F0502020204030204" pitchFamily="34" charset="0"/>
              <a:sym typeface="Courier New"/>
            </a:endParaRPr>
          </a:p>
          <a:p>
            <a:pPr marL="0" lvl="0" indent="0" rtl="0">
              <a:lnSpc>
                <a:spcPct val="115000"/>
              </a:lnSpc>
              <a:spcBef>
                <a:spcPts val="0"/>
              </a:spcBef>
              <a:spcAft>
                <a:spcPts val="0"/>
              </a:spcAft>
              <a:buClr>
                <a:schemeClr val="dk1"/>
              </a:buClr>
              <a:buSzPts val="1100"/>
              <a:buFont typeface="Arial"/>
              <a:buNone/>
            </a:pPr>
            <a:r>
              <a:rPr lang="en-US" sz="1600">
                <a:solidFill>
                  <a:schemeClr val="bg1"/>
                </a:solidFill>
                <a:latin typeface="Calibri" panose="020F0502020204030204" pitchFamily="34" charset="0"/>
                <a:ea typeface="Courier New"/>
                <a:cs typeface="Calibri" panose="020F0502020204030204" pitchFamily="34" charset="0"/>
                <a:sym typeface="Courier New"/>
              </a:rPr>
              <a:t>    }</a:t>
            </a:r>
            <a:endParaRPr sz="1600">
              <a:solidFill>
                <a:schemeClr val="bg1"/>
              </a:solidFill>
              <a:latin typeface="Calibri" panose="020F0502020204030204" pitchFamily="34" charset="0"/>
              <a:ea typeface="Courier New"/>
              <a:cs typeface="Calibri" panose="020F0502020204030204" pitchFamily="34" charset="0"/>
              <a:sym typeface="Courier New"/>
            </a:endParaRPr>
          </a:p>
          <a:p>
            <a:pPr lvl="0">
              <a:lnSpc>
                <a:spcPct val="115000"/>
              </a:lnSpc>
              <a:spcBef>
                <a:spcPts val="0"/>
              </a:spcBef>
              <a:spcAft>
                <a:spcPts val="0"/>
              </a:spcAft>
            </a:pPr>
            <a:r>
              <a:rPr lang="en-US" sz="1600">
                <a:solidFill>
                  <a:schemeClr val="bg1"/>
                </a:solidFill>
                <a:latin typeface="Calibri" panose="020F0502020204030204" pitchFamily="34" charset="0"/>
                <a:ea typeface="Courier New"/>
                <a:cs typeface="Calibri" panose="020F0502020204030204" pitchFamily="34" charset="0"/>
                <a:sym typeface="Courier New"/>
              </a:rPr>
              <a:t> private int </a:t>
            </a:r>
            <a:r>
              <a:rPr lang="en-US" sz="1600" err="1">
                <a:solidFill>
                  <a:schemeClr val="bg1"/>
                </a:solidFill>
                <a:latin typeface="Calibri" panose="020F0502020204030204" pitchFamily="34" charset="0"/>
                <a:ea typeface="Courier New"/>
                <a:cs typeface="Calibri" panose="020F0502020204030204" pitchFamily="34" charset="0"/>
                <a:sym typeface="Courier New"/>
              </a:rPr>
              <a:t>getWaterLeft</a:t>
            </a:r>
            <a:r>
              <a:rPr lang="en-US" sz="1600">
                <a:solidFill>
                  <a:schemeClr val="bg1"/>
                </a:solidFill>
                <a:latin typeface="Calibri" panose="020F0502020204030204" pitchFamily="34" charset="0"/>
                <a:ea typeface="Courier New"/>
                <a:cs typeface="Calibri" panose="020F0502020204030204" pitchFamily="34" charset="0"/>
                <a:sym typeface="Courier New"/>
              </a:rPr>
              <a:t>(){</a:t>
            </a:r>
          </a:p>
          <a:p>
            <a:pPr>
              <a:lnSpc>
                <a:spcPct val="115000"/>
              </a:lnSpc>
              <a:spcBef>
                <a:spcPts val="0"/>
              </a:spcBef>
              <a:spcAft>
                <a:spcPts val="0"/>
              </a:spcAft>
            </a:pPr>
            <a:r>
              <a:rPr lang="en-US" sz="1600">
                <a:solidFill>
                  <a:schemeClr val="bg1"/>
                </a:solidFill>
                <a:latin typeface="Calibri"/>
                <a:ea typeface="Courier New"/>
                <a:cs typeface="Calibri"/>
                <a:sym typeface="Courier New"/>
              </a:rPr>
              <a:t>        return </a:t>
            </a:r>
            <a:r>
              <a:rPr lang="en-US" sz="1600" err="1">
                <a:solidFill>
                  <a:schemeClr val="bg1"/>
                </a:solidFill>
                <a:latin typeface="Calibri"/>
                <a:ea typeface="Courier New"/>
                <a:cs typeface="Calibri"/>
                <a:sym typeface="Courier New"/>
              </a:rPr>
              <a:t>waterLeft</a:t>
            </a:r>
            <a:r>
              <a:rPr lang="en-US" sz="1600">
                <a:solidFill>
                  <a:schemeClr val="bg1"/>
                </a:solidFill>
                <a:latin typeface="Calibri"/>
                <a:ea typeface="Courier New"/>
                <a:cs typeface="Calibri"/>
                <a:sym typeface="Courier New"/>
              </a:rPr>
              <a:t>;</a:t>
            </a:r>
            <a:endParaRPr lang="en-US" sz="1600">
              <a:solidFill>
                <a:schemeClr val="bg1"/>
              </a:solidFill>
              <a:latin typeface="Calibri"/>
              <a:ea typeface="Courier New"/>
              <a:cs typeface="Calibri"/>
            </a:endParaRPr>
          </a:p>
          <a:p>
            <a:pPr lvl="0">
              <a:lnSpc>
                <a:spcPct val="115000"/>
              </a:lnSpc>
              <a:spcBef>
                <a:spcPts val="0"/>
              </a:spcBef>
              <a:spcAft>
                <a:spcPts val="0"/>
              </a:spcAft>
            </a:pPr>
            <a:r>
              <a:rPr lang="en-US" sz="1600">
                <a:solidFill>
                  <a:schemeClr val="bg1"/>
                </a:solidFill>
                <a:latin typeface="Calibri" panose="020F0502020204030204" pitchFamily="34" charset="0"/>
                <a:ea typeface="Courier New"/>
                <a:cs typeface="Calibri" panose="020F0502020204030204" pitchFamily="34" charset="0"/>
                <a:sym typeface="Courier New"/>
              </a:rPr>
              <a:t>    }</a:t>
            </a:r>
          </a:p>
          <a:p>
            <a:pPr lvl="0">
              <a:lnSpc>
                <a:spcPct val="115000"/>
              </a:lnSpc>
              <a:spcBef>
                <a:spcPts val="0"/>
              </a:spcBef>
              <a:spcAft>
                <a:spcPts val="0"/>
              </a:spcAft>
            </a:pPr>
            <a:r>
              <a:rPr lang="en-US" sz="1600">
                <a:solidFill>
                  <a:schemeClr val="bg1"/>
                </a:solidFill>
                <a:latin typeface="Calibri" panose="020F0502020204030204" pitchFamily="34" charset="0"/>
                <a:ea typeface="Courier New"/>
                <a:cs typeface="Calibri" panose="020F0502020204030204" pitchFamily="34" charset="0"/>
                <a:sym typeface="Courier New"/>
              </a:rPr>
              <a:t>    public static </a:t>
            </a:r>
            <a:r>
              <a:rPr lang="en-US" sz="1600" err="1">
                <a:solidFill>
                  <a:schemeClr val="bg1"/>
                </a:solidFill>
                <a:latin typeface="Calibri" panose="020F0502020204030204" pitchFamily="34" charset="0"/>
                <a:ea typeface="Courier New"/>
                <a:cs typeface="Calibri" panose="020F0502020204030204" pitchFamily="34" charset="0"/>
                <a:sym typeface="Courier New"/>
              </a:rPr>
              <a:t>boolean</a:t>
            </a:r>
            <a:r>
              <a:rPr lang="en-US" sz="1600">
                <a:solidFill>
                  <a:schemeClr val="bg1"/>
                </a:solidFill>
                <a:latin typeface="Calibri" panose="020F0502020204030204" pitchFamily="34" charset="0"/>
                <a:ea typeface="Courier New"/>
                <a:cs typeface="Calibri" panose="020F0502020204030204" pitchFamily="34" charset="0"/>
                <a:sym typeface="Courier New"/>
              </a:rPr>
              <a:t> </a:t>
            </a:r>
            <a:r>
              <a:rPr lang="en-US" sz="1600" err="1">
                <a:solidFill>
                  <a:schemeClr val="bg1"/>
                </a:solidFill>
                <a:latin typeface="Calibri" panose="020F0502020204030204" pitchFamily="34" charset="0"/>
                <a:ea typeface="Courier New"/>
                <a:cs typeface="Calibri" panose="020F0502020204030204" pitchFamily="34" charset="0"/>
                <a:sym typeface="Courier New"/>
              </a:rPr>
              <a:t>isEmpty</a:t>
            </a:r>
            <a:r>
              <a:rPr lang="en-US" sz="1600">
                <a:solidFill>
                  <a:schemeClr val="bg1"/>
                </a:solidFill>
                <a:latin typeface="Calibri" panose="020F0502020204030204" pitchFamily="34" charset="0"/>
                <a:ea typeface="Courier New"/>
                <a:cs typeface="Calibri" panose="020F0502020204030204" pitchFamily="34" charset="0"/>
                <a:sym typeface="Courier New"/>
              </a:rPr>
              <a:t>(){</a:t>
            </a:r>
          </a:p>
          <a:p>
            <a:pPr lvl="0">
              <a:lnSpc>
                <a:spcPct val="115000"/>
              </a:lnSpc>
              <a:spcBef>
                <a:spcPts val="0"/>
              </a:spcBef>
              <a:spcAft>
                <a:spcPts val="0"/>
              </a:spcAft>
            </a:pPr>
            <a:r>
              <a:rPr lang="en-US" sz="1600">
                <a:solidFill>
                  <a:schemeClr val="bg1"/>
                </a:solidFill>
                <a:latin typeface="Calibri" panose="020F0502020204030204" pitchFamily="34" charset="0"/>
                <a:ea typeface="Courier New"/>
                <a:cs typeface="Calibri" panose="020F0502020204030204" pitchFamily="34" charset="0"/>
                <a:sym typeface="Courier New"/>
              </a:rPr>
              <a:t>        return empty;</a:t>
            </a:r>
          </a:p>
          <a:p>
            <a:pPr lvl="0">
              <a:lnSpc>
                <a:spcPct val="115000"/>
              </a:lnSpc>
              <a:spcBef>
                <a:spcPts val="0"/>
              </a:spcBef>
              <a:spcAft>
                <a:spcPts val="0"/>
              </a:spcAft>
            </a:pPr>
            <a:r>
              <a:rPr lang="en-US" sz="1600">
                <a:solidFill>
                  <a:schemeClr val="bg1"/>
                </a:solidFill>
                <a:latin typeface="Calibri" panose="020F0502020204030204" pitchFamily="34" charset="0"/>
                <a:ea typeface="Courier New"/>
                <a:cs typeface="Calibri" panose="020F0502020204030204" pitchFamily="34" charset="0"/>
                <a:sym typeface="Courier New"/>
              </a:rPr>
              <a:t>    }</a:t>
            </a:r>
          </a:p>
          <a:p>
            <a:pPr lvl="0">
              <a:lnSpc>
                <a:spcPct val="115000"/>
              </a:lnSpc>
              <a:spcBef>
                <a:spcPts val="0"/>
              </a:spcBef>
              <a:spcAft>
                <a:spcPts val="0"/>
              </a:spcAft>
            </a:pPr>
            <a:r>
              <a:rPr lang="en-US" sz="1600">
                <a:solidFill>
                  <a:schemeClr val="bg1"/>
                </a:solidFill>
                <a:latin typeface="Calibri" panose="020F0502020204030204" pitchFamily="34" charset="0"/>
                <a:ea typeface="Courier New"/>
                <a:cs typeface="Calibri" panose="020F0502020204030204" pitchFamily="34" charset="0"/>
                <a:sym typeface="Courier New"/>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hidden"/>
                                      </p:to>
                                    </p:set>
                                  </p:childTnLst>
                                  <p:subTnLst>
                                    <p:audio>
                                      <p:cMediaNode>
                                        <p:cTn display="0" masterRel="sameClick">
                                          <p:stCondLst>
                                            <p:cond evt="begin" delay="0">
                                              <p:tn val="5"/>
                                            </p:cond>
                                          </p:stCondLst>
                                          <p:endCondLst>
                                            <p:cond evt="onStopAudio" delay="0">
                                              <p:tgtEl>
                                                <p:sldTgt/>
                                              </p:tgtEl>
                                            </p:cond>
                                          </p:endCondLst>
                                        </p:cTn>
                                        <p:tgtEl>
                                          <p:sndTgt r:embed="rId2" name="30 Second Timer With Jeopardy Thinking Music.wav"/>
                                        </p:tgtEl>
                                      </p:cMediaNode>
                                    </p:audio>
                                  </p:subTnLst>
                                </p:cTn>
                              </p:par>
                              <p:par>
                                <p:cTn id="7" presetID="1" presetClass="entr" presetSubtype="0" fill="hold" grpId="1"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1"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1"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1"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1"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grpId="1"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xit" presetSubtype="0" fill="hold" grpId="0" nodeType="withEffect">
                                  <p:stCondLst>
                                    <p:cond delay="6000"/>
                                  </p:stCondLst>
                                  <p:childTnLst>
                                    <p:set>
                                      <p:cBhvr>
                                        <p:cTn id="26" dur="1" fill="hold">
                                          <p:stCondLst>
                                            <p:cond delay="0"/>
                                          </p:stCondLst>
                                        </p:cTn>
                                        <p:tgtEl>
                                          <p:spTgt spid="12"/>
                                        </p:tgtEl>
                                        <p:attrNameLst>
                                          <p:attrName>style.visibility</p:attrName>
                                        </p:attrNameLst>
                                      </p:cBhvr>
                                      <p:to>
                                        <p:strVal val="hidden"/>
                                      </p:to>
                                    </p:set>
                                  </p:childTnLst>
                                </p:cTn>
                              </p:par>
                              <p:par>
                                <p:cTn id="27" presetID="1" presetClass="exit" presetSubtype="0" fill="hold" grpId="0" nodeType="withEffect">
                                  <p:stCondLst>
                                    <p:cond delay="6000"/>
                                  </p:stCondLst>
                                  <p:childTnLst>
                                    <p:set>
                                      <p:cBhvr>
                                        <p:cTn id="28" dur="1" fill="hold">
                                          <p:stCondLst>
                                            <p:cond delay="0"/>
                                          </p:stCondLst>
                                        </p:cTn>
                                        <p:tgtEl>
                                          <p:spTgt spid="13"/>
                                        </p:tgtEl>
                                        <p:attrNameLst>
                                          <p:attrName>style.visibility</p:attrName>
                                        </p:attrNameLst>
                                      </p:cBhvr>
                                      <p:to>
                                        <p:strVal val="hidden"/>
                                      </p:to>
                                    </p:set>
                                  </p:childTnLst>
                                </p:cTn>
                              </p:par>
                            </p:childTnLst>
                          </p:cTn>
                        </p:par>
                        <p:par>
                          <p:cTn id="29" fill="hold">
                            <p:stCondLst>
                              <p:cond delay="6000"/>
                            </p:stCondLst>
                            <p:childTnLst>
                              <p:par>
                                <p:cTn id="30" presetID="1" presetClass="exit" presetSubtype="0" fill="hold" grpId="0" nodeType="afterEffect">
                                  <p:stCondLst>
                                    <p:cond delay="6000"/>
                                  </p:stCondLst>
                                  <p:childTnLst>
                                    <p:set>
                                      <p:cBhvr>
                                        <p:cTn id="31" dur="1" fill="hold">
                                          <p:stCondLst>
                                            <p:cond delay="0"/>
                                          </p:stCondLst>
                                        </p:cTn>
                                        <p:tgtEl>
                                          <p:spTgt spid="14"/>
                                        </p:tgtEl>
                                        <p:attrNameLst>
                                          <p:attrName>style.visibility</p:attrName>
                                        </p:attrNameLst>
                                      </p:cBhvr>
                                      <p:to>
                                        <p:strVal val="hidden"/>
                                      </p:to>
                                    </p:set>
                                  </p:childTnLst>
                                </p:cTn>
                              </p:par>
                              <p:par>
                                <p:cTn id="32" presetID="1" presetClass="exit" presetSubtype="0" fill="hold" nodeType="withEffect">
                                  <p:stCondLst>
                                    <p:cond delay="6000"/>
                                  </p:stCondLst>
                                  <p:childTnLst>
                                    <p:set>
                                      <p:cBhvr>
                                        <p:cTn id="33" dur="1" fill="hold">
                                          <p:stCondLst>
                                            <p:cond delay="0"/>
                                          </p:stCondLst>
                                        </p:cTn>
                                        <p:tgtEl>
                                          <p:spTgt spid="15"/>
                                        </p:tgtEl>
                                        <p:attrNameLst>
                                          <p:attrName>style.visibility</p:attrName>
                                        </p:attrNameLst>
                                      </p:cBhvr>
                                      <p:to>
                                        <p:strVal val="hidden"/>
                                      </p:to>
                                    </p:set>
                                  </p:childTnLst>
                                </p:cTn>
                              </p:par>
                            </p:childTnLst>
                          </p:cTn>
                        </p:par>
                        <p:par>
                          <p:cTn id="34" fill="hold">
                            <p:stCondLst>
                              <p:cond delay="12000"/>
                            </p:stCondLst>
                            <p:childTnLst>
                              <p:par>
                                <p:cTn id="35" presetID="1" presetClass="exit" presetSubtype="0" fill="hold" grpId="0" nodeType="afterEffect">
                                  <p:stCondLst>
                                    <p:cond delay="6000"/>
                                  </p:stCondLst>
                                  <p:childTnLst>
                                    <p:set>
                                      <p:cBhvr>
                                        <p:cTn id="36" dur="1" fill="hold">
                                          <p:stCondLst>
                                            <p:cond delay="0"/>
                                          </p:stCondLst>
                                        </p:cTn>
                                        <p:tgtEl>
                                          <p:spTgt spid="16"/>
                                        </p:tgtEl>
                                        <p:attrNameLst>
                                          <p:attrName>style.visibility</p:attrName>
                                        </p:attrNameLst>
                                      </p:cBhvr>
                                      <p:to>
                                        <p:strVal val="hidden"/>
                                      </p:to>
                                    </p:set>
                                  </p:childTnLst>
                                </p:cTn>
                              </p:par>
                              <p:par>
                                <p:cTn id="37" presetID="1" presetClass="exit" presetSubtype="0" fill="hold" nodeType="withEffect">
                                  <p:stCondLst>
                                    <p:cond delay="6000"/>
                                  </p:stCondLst>
                                  <p:childTnLst>
                                    <p:set>
                                      <p:cBhvr>
                                        <p:cTn id="38" dur="1" fill="hold">
                                          <p:stCondLst>
                                            <p:cond delay="0"/>
                                          </p:stCondLst>
                                        </p:cTn>
                                        <p:tgtEl>
                                          <p:spTgt spid="17"/>
                                        </p:tgtEl>
                                        <p:attrNameLst>
                                          <p:attrName>style.visibility</p:attrName>
                                        </p:attrNameLst>
                                      </p:cBhvr>
                                      <p:to>
                                        <p:strVal val="hidden"/>
                                      </p:to>
                                    </p:set>
                                  </p:childTnLst>
                                </p:cTn>
                              </p:par>
                            </p:childTnLst>
                          </p:cTn>
                        </p:par>
                        <p:par>
                          <p:cTn id="39" fill="hold">
                            <p:stCondLst>
                              <p:cond delay="18000"/>
                            </p:stCondLst>
                            <p:childTnLst>
                              <p:par>
                                <p:cTn id="40" presetID="1" presetClass="exit" presetSubtype="0" fill="hold" grpId="0" nodeType="afterEffect">
                                  <p:stCondLst>
                                    <p:cond delay="6000"/>
                                  </p:stCondLst>
                                  <p:childTnLst>
                                    <p:set>
                                      <p:cBhvr>
                                        <p:cTn id="41" dur="1" fill="hold">
                                          <p:stCondLst>
                                            <p:cond delay="0"/>
                                          </p:stCondLst>
                                        </p:cTn>
                                        <p:tgtEl>
                                          <p:spTgt spid="18"/>
                                        </p:tgtEl>
                                        <p:attrNameLst>
                                          <p:attrName>style.visibility</p:attrName>
                                        </p:attrNameLst>
                                      </p:cBhvr>
                                      <p:to>
                                        <p:strVal val="hidden"/>
                                      </p:to>
                                    </p:set>
                                  </p:childTnLst>
                                </p:cTn>
                              </p:par>
                              <p:par>
                                <p:cTn id="42" presetID="1" presetClass="exit" presetSubtype="0" fill="hold" nodeType="withEffect">
                                  <p:stCondLst>
                                    <p:cond delay="6000"/>
                                  </p:stCondLst>
                                  <p:childTnLst>
                                    <p:set>
                                      <p:cBhvr>
                                        <p:cTn id="43" dur="1" fill="hold">
                                          <p:stCondLst>
                                            <p:cond delay="0"/>
                                          </p:stCondLst>
                                        </p:cTn>
                                        <p:tgtEl>
                                          <p:spTgt spid="19"/>
                                        </p:tgtEl>
                                        <p:attrNameLst>
                                          <p:attrName>style.visibility</p:attrName>
                                        </p:attrNameLst>
                                      </p:cBhvr>
                                      <p:to>
                                        <p:strVal val="hidden"/>
                                      </p:to>
                                    </p:set>
                                  </p:childTnLst>
                                </p:cTn>
                              </p:par>
                            </p:childTnLst>
                          </p:cTn>
                        </p:par>
                        <p:par>
                          <p:cTn id="44" fill="hold">
                            <p:stCondLst>
                              <p:cond delay="24000"/>
                            </p:stCondLst>
                            <p:childTnLst>
                              <p:par>
                                <p:cTn id="45" presetID="10" presetClass="exit" presetSubtype="0" fill="hold" grpId="0" nodeType="afterEffect">
                                  <p:stCondLst>
                                    <p:cond delay="6000"/>
                                  </p:stCondLst>
                                  <p:childTnLst>
                                    <p:animEffect transition="out" filter="fade">
                                      <p:cBhvr>
                                        <p:cTn id="46" dur="1000"/>
                                        <p:tgtEl>
                                          <p:spTgt spid="20"/>
                                        </p:tgtEl>
                                      </p:cBhvr>
                                    </p:animEffect>
                                    <p:set>
                                      <p:cBhvr>
                                        <p:cTn id="47" dur="1" fill="hold">
                                          <p:stCondLst>
                                            <p:cond delay="999"/>
                                          </p:stCondLst>
                                        </p:cTn>
                                        <p:tgtEl>
                                          <p:spTgt spid="2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P spid="13" grpId="0" animBg="1"/>
      <p:bldP spid="13" grpId="1" animBg="1"/>
      <p:bldP spid="14" grpId="0" animBg="1"/>
      <p:bldP spid="14" grpId="1" animBg="1"/>
      <p:bldP spid="15" grpId="0" animBg="1"/>
      <p:bldP spid="16" grpId="0" animBg="1"/>
      <p:bldP spid="16" grpId="1" animBg="1"/>
      <p:bldP spid="17" grpId="0" animBg="1"/>
      <p:bldP spid="18" grpId="0" animBg="1"/>
      <p:bldP spid="18" grpId="1" animBg="1"/>
      <p:bldP spid="19" grpId="0" animBg="1"/>
      <p:bldP spid="20" grpId="0" animBg="1"/>
      <p:bldP spid="20" grpId="1" animBg="1"/>
      <p:bldP spid="21"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B5772C9-39E9-4041-895B-A180EA7D050E}"/>
              </a:ext>
            </a:extLst>
          </p:cNvPr>
          <p:cNvSpPr txBox="1">
            <a:spLocks noChangeArrowheads="1"/>
          </p:cNvSpPr>
          <p:nvPr/>
        </p:nvSpPr>
        <p:spPr bwMode="auto">
          <a:xfrm>
            <a:off x="788987" y="699547"/>
            <a:ext cx="7566025"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a:spcBef>
                <a:spcPct val="0"/>
              </a:spcBef>
              <a:buNone/>
            </a:pPr>
            <a:r>
              <a:rPr lang="en-US" altLang="en-US" sz="4400" u="sng" dirty="0">
                <a:solidFill>
                  <a:schemeClr val="bg1"/>
                </a:solidFill>
                <a:latin typeface="Arial Black"/>
                <a:cs typeface="Arial"/>
              </a:rPr>
              <a:t>FINAL </a:t>
            </a:r>
            <a:r>
              <a:rPr lang="en-US" altLang="en-US" sz="4400" u="sng" dirty="0" err="1">
                <a:solidFill>
                  <a:schemeClr val="bg1"/>
                </a:solidFill>
                <a:latin typeface="Arial Black"/>
                <a:cs typeface="Arial"/>
              </a:rPr>
              <a:t>JeoPARODY</a:t>
            </a:r>
          </a:p>
        </p:txBody>
      </p:sp>
      <p:sp>
        <p:nvSpPr>
          <p:cNvPr id="4" name="Shape 565">
            <a:extLst>
              <a:ext uri="{FF2B5EF4-FFF2-40B4-BE49-F238E27FC236}">
                <a16:creationId xmlns:a16="http://schemas.microsoft.com/office/drawing/2014/main" id="{7F73D61D-C799-3935-4849-8116D51BBF68}"/>
              </a:ext>
            </a:extLst>
          </p:cNvPr>
          <p:cNvSpPr txBox="1"/>
          <p:nvPr/>
        </p:nvSpPr>
        <p:spPr>
          <a:xfrm>
            <a:off x="609600" y="1447800"/>
            <a:ext cx="8763000" cy="3886200"/>
          </a:xfrm>
          <a:prstGeom prst="rect">
            <a:avLst/>
          </a:prstGeom>
          <a:noFill/>
          <a:ln>
            <a:noFill/>
          </a:ln>
        </p:spPr>
        <p:txBody>
          <a:bodyPr spcFirstLastPara="1" wrap="square" lIns="91425" tIns="45700" rIns="91425" bIns="45700" numCol="2" anchor="t" anchorCtr="0">
            <a:noAutofit/>
          </a:bodyPr>
          <a:lstStyle/>
          <a:p>
            <a:pPr marL="0" lvl="0" indent="0" rtl="0">
              <a:spcBef>
                <a:spcPts val="0"/>
              </a:spcBef>
              <a:spcAft>
                <a:spcPts val="0"/>
              </a:spcAft>
              <a:buSzPts val="1100"/>
              <a:buNone/>
            </a:pPr>
            <a:r>
              <a:rPr lang="en-US" sz="1600" b="1">
                <a:solidFill>
                  <a:schemeClr val="bg1"/>
                </a:solidFill>
                <a:latin typeface="Calibri" panose="020F0502020204030204" pitchFamily="34" charset="0"/>
                <a:ea typeface="Calibri"/>
                <a:cs typeface="Calibri" panose="020F0502020204030204" pitchFamily="34" charset="0"/>
                <a:sym typeface="Calibri"/>
              </a:rPr>
              <a:t>Correct the mistakes in the Water Jug Java Class.</a:t>
            </a:r>
            <a:endParaRPr sz="1600" b="1">
              <a:solidFill>
                <a:schemeClr val="bg1"/>
              </a:solidFill>
              <a:latin typeface="Calibri" panose="020F0502020204030204" pitchFamily="34" charset="0"/>
              <a:ea typeface="Calibri"/>
              <a:cs typeface="Calibri" panose="020F0502020204030204" pitchFamily="34" charset="0"/>
              <a:sym typeface="Calibri"/>
            </a:endParaRPr>
          </a:p>
          <a:p>
            <a:pPr marL="0" lvl="0" indent="0" rtl="0">
              <a:spcBef>
                <a:spcPts val="0"/>
              </a:spcBef>
              <a:spcAft>
                <a:spcPts val="0"/>
              </a:spcAft>
              <a:buClr>
                <a:schemeClr val="dk1"/>
              </a:buClr>
              <a:buSzPts val="1100"/>
              <a:buFont typeface="Arial"/>
              <a:buNone/>
            </a:pPr>
            <a:endParaRPr sz="1600">
              <a:solidFill>
                <a:schemeClr val="bg1"/>
              </a:solidFill>
              <a:highlight>
                <a:srgbClr val="FFFFFF"/>
              </a:highlight>
              <a:latin typeface="Calibri" panose="020F0502020204030204" pitchFamily="34" charset="0"/>
              <a:ea typeface="Calibri"/>
              <a:cs typeface="Calibri" panose="020F0502020204030204" pitchFamily="34" charset="0"/>
              <a:sym typeface="Calibri"/>
            </a:endParaRPr>
          </a:p>
          <a:p>
            <a:pPr marL="0" lvl="0" indent="0" rtl="0">
              <a:lnSpc>
                <a:spcPct val="115000"/>
              </a:lnSpc>
              <a:spcBef>
                <a:spcPts val="0"/>
              </a:spcBef>
              <a:spcAft>
                <a:spcPts val="0"/>
              </a:spcAft>
              <a:buClr>
                <a:schemeClr val="dk1"/>
              </a:buClr>
              <a:buSzPts val="1100"/>
              <a:buFont typeface="Arial"/>
              <a:buNone/>
            </a:pPr>
            <a:r>
              <a:rPr lang="en-US" sz="1600">
                <a:solidFill>
                  <a:schemeClr val="bg1"/>
                </a:solidFill>
                <a:latin typeface="Calibri"/>
                <a:ea typeface="Courier New"/>
                <a:cs typeface="Calibri"/>
                <a:sym typeface="Courier New"/>
              </a:rPr>
              <a:t>class </a:t>
            </a:r>
            <a:r>
              <a:rPr lang="en-US" sz="1600" err="1">
                <a:solidFill>
                  <a:schemeClr val="bg1"/>
                </a:solidFill>
                <a:latin typeface="Calibri"/>
                <a:ea typeface="Courier New"/>
                <a:cs typeface="Calibri"/>
                <a:sym typeface="Courier New"/>
              </a:rPr>
              <a:t>WaterJug</a:t>
            </a:r>
            <a:r>
              <a:rPr lang="en-US" sz="1600">
                <a:solidFill>
                  <a:schemeClr val="bg1"/>
                </a:solidFill>
                <a:latin typeface="Calibri"/>
                <a:ea typeface="Courier New"/>
                <a:cs typeface="Calibri"/>
                <a:sym typeface="Courier New"/>
              </a:rPr>
              <a:t>{</a:t>
            </a:r>
            <a:endParaRPr sz="1600">
              <a:solidFill>
                <a:schemeClr val="bg1"/>
              </a:solidFill>
              <a:latin typeface="Calibri"/>
              <a:ea typeface="Courier New"/>
              <a:cs typeface="Calibri"/>
              <a:sym typeface="Courier New"/>
            </a:endParaRPr>
          </a:p>
          <a:p>
            <a:pPr>
              <a:lnSpc>
                <a:spcPct val="115000"/>
              </a:lnSpc>
              <a:spcBef>
                <a:spcPts val="0"/>
              </a:spcBef>
              <a:spcAft>
                <a:spcPts val="0"/>
              </a:spcAft>
              <a:buClr>
                <a:schemeClr val="dk1"/>
              </a:buClr>
              <a:buSzPts val="1100"/>
            </a:pPr>
            <a:r>
              <a:rPr lang="en-US" sz="1600">
                <a:solidFill>
                  <a:schemeClr val="bg1"/>
                </a:solidFill>
                <a:latin typeface="Calibri"/>
                <a:ea typeface="Courier New"/>
                <a:cs typeface="Calibri"/>
                <a:sym typeface="Courier New"/>
              </a:rPr>
              <a:t>    private static final </a:t>
            </a:r>
            <a:r>
              <a:rPr lang="en-US" sz="1600" b="1">
                <a:solidFill>
                  <a:srgbClr val="FFC000"/>
                </a:solidFill>
                <a:latin typeface="Calibri"/>
                <a:ea typeface="Courier New"/>
                <a:cs typeface="Calibri"/>
                <a:sym typeface="Courier New"/>
              </a:rPr>
              <a:t>String</a:t>
            </a:r>
            <a:r>
              <a:rPr lang="en-US" sz="1600" b="1">
                <a:solidFill>
                  <a:schemeClr val="bg1"/>
                </a:solidFill>
                <a:latin typeface="Calibri"/>
                <a:ea typeface="Courier New"/>
                <a:cs typeface="Calibri"/>
                <a:sym typeface="Courier New"/>
              </a:rPr>
              <a:t> </a:t>
            </a:r>
            <a:r>
              <a:rPr lang="en-US" sz="1600" b="1">
                <a:solidFill>
                  <a:srgbClr val="FFC000"/>
                </a:solidFill>
                <a:latin typeface="Calibri"/>
                <a:ea typeface="Courier New"/>
                <a:cs typeface="Calibri"/>
                <a:sym typeface="Courier New"/>
              </a:rPr>
              <a:t>WATER_BRAND</a:t>
            </a:r>
            <a:r>
              <a:rPr lang="en-US" sz="1600">
                <a:solidFill>
                  <a:schemeClr val="bg1"/>
                </a:solidFill>
                <a:latin typeface="Calibri"/>
                <a:ea typeface="Courier New"/>
                <a:cs typeface="Calibri"/>
                <a:sym typeface="Courier New"/>
              </a:rPr>
              <a:t> = “Dasani”;</a:t>
            </a:r>
            <a:endParaRPr sz="1600">
              <a:solidFill>
                <a:schemeClr val="bg1"/>
              </a:solidFill>
              <a:latin typeface="Calibri"/>
              <a:ea typeface="Courier New"/>
              <a:cs typeface="Calibri"/>
              <a:sym typeface="Courier New"/>
            </a:endParaRPr>
          </a:p>
          <a:p>
            <a:pPr marL="0" lvl="0" indent="0" rtl="0">
              <a:lnSpc>
                <a:spcPct val="115000"/>
              </a:lnSpc>
              <a:spcBef>
                <a:spcPts val="0"/>
              </a:spcBef>
              <a:spcAft>
                <a:spcPts val="0"/>
              </a:spcAft>
              <a:buClr>
                <a:schemeClr val="dk1"/>
              </a:buClr>
              <a:buSzPts val="1100"/>
              <a:buFont typeface="Arial"/>
              <a:buNone/>
            </a:pPr>
            <a:r>
              <a:rPr lang="en-US" sz="1600">
                <a:solidFill>
                  <a:schemeClr val="bg1"/>
                </a:solidFill>
                <a:latin typeface="Calibri" panose="020F0502020204030204" pitchFamily="34" charset="0"/>
                <a:ea typeface="Courier New"/>
                <a:cs typeface="Calibri" panose="020F0502020204030204" pitchFamily="34" charset="0"/>
                <a:sym typeface="Courier New"/>
              </a:rPr>
              <a:t>    private int </a:t>
            </a:r>
            <a:r>
              <a:rPr lang="en-US" sz="1600" err="1">
                <a:solidFill>
                  <a:schemeClr val="bg1"/>
                </a:solidFill>
                <a:latin typeface="Calibri" panose="020F0502020204030204" pitchFamily="34" charset="0"/>
                <a:ea typeface="Courier New"/>
                <a:cs typeface="Calibri" panose="020F0502020204030204" pitchFamily="34" charset="0"/>
                <a:sym typeface="Courier New"/>
              </a:rPr>
              <a:t>waterLeft</a:t>
            </a:r>
            <a:r>
              <a:rPr lang="en-US" sz="1600">
                <a:solidFill>
                  <a:schemeClr val="bg1"/>
                </a:solidFill>
                <a:latin typeface="Calibri" panose="020F0502020204030204" pitchFamily="34" charset="0"/>
                <a:ea typeface="Courier New"/>
                <a:cs typeface="Calibri" panose="020F0502020204030204" pitchFamily="34" charset="0"/>
                <a:sym typeface="Courier New"/>
              </a:rPr>
              <a:t>;</a:t>
            </a:r>
            <a:endParaRPr sz="1600">
              <a:solidFill>
                <a:schemeClr val="bg1"/>
              </a:solidFill>
              <a:latin typeface="Calibri" panose="020F0502020204030204" pitchFamily="34" charset="0"/>
              <a:ea typeface="Courier New"/>
              <a:cs typeface="Calibri" panose="020F0502020204030204" pitchFamily="34" charset="0"/>
              <a:sym typeface="Courier New"/>
            </a:endParaRPr>
          </a:p>
          <a:p>
            <a:pPr marL="0" lvl="0" indent="0" rtl="0">
              <a:lnSpc>
                <a:spcPct val="115000"/>
              </a:lnSpc>
              <a:spcBef>
                <a:spcPts val="0"/>
              </a:spcBef>
              <a:spcAft>
                <a:spcPts val="0"/>
              </a:spcAft>
              <a:buClr>
                <a:schemeClr val="dk1"/>
              </a:buClr>
              <a:buSzPts val="1100"/>
              <a:buFont typeface="Arial"/>
              <a:buNone/>
            </a:pPr>
            <a:r>
              <a:rPr lang="en-US" sz="1600">
                <a:solidFill>
                  <a:schemeClr val="bg1"/>
                </a:solidFill>
                <a:latin typeface="Calibri" panose="020F0502020204030204" pitchFamily="34" charset="0"/>
                <a:ea typeface="Courier New"/>
                <a:cs typeface="Calibri" panose="020F0502020204030204" pitchFamily="34" charset="0"/>
                <a:sym typeface="Courier New"/>
              </a:rPr>
              <a:t>    private </a:t>
            </a:r>
            <a:r>
              <a:rPr lang="en-US" sz="1600" err="1">
                <a:solidFill>
                  <a:schemeClr val="bg1"/>
                </a:solidFill>
                <a:latin typeface="Calibri" panose="020F0502020204030204" pitchFamily="34" charset="0"/>
                <a:ea typeface="Courier New"/>
                <a:cs typeface="Calibri" panose="020F0502020204030204" pitchFamily="34" charset="0"/>
                <a:sym typeface="Courier New"/>
              </a:rPr>
              <a:t>boolean</a:t>
            </a:r>
            <a:r>
              <a:rPr lang="en-US" sz="1600">
                <a:solidFill>
                  <a:schemeClr val="bg1"/>
                </a:solidFill>
                <a:latin typeface="Calibri" panose="020F0502020204030204" pitchFamily="34" charset="0"/>
                <a:ea typeface="Courier New"/>
                <a:cs typeface="Calibri" panose="020F0502020204030204" pitchFamily="34" charset="0"/>
                <a:sym typeface="Courier New"/>
              </a:rPr>
              <a:t> empty;</a:t>
            </a:r>
            <a:endParaRPr sz="1600">
              <a:solidFill>
                <a:schemeClr val="bg1"/>
              </a:solidFill>
              <a:latin typeface="Calibri" panose="020F0502020204030204" pitchFamily="34" charset="0"/>
              <a:ea typeface="Courier New"/>
              <a:cs typeface="Calibri" panose="020F0502020204030204" pitchFamily="34" charset="0"/>
              <a:sym typeface="Courier New"/>
            </a:endParaRPr>
          </a:p>
          <a:p>
            <a:pPr>
              <a:lnSpc>
                <a:spcPct val="115000"/>
              </a:lnSpc>
              <a:spcBef>
                <a:spcPts val="0"/>
              </a:spcBef>
              <a:spcAft>
                <a:spcPts val="0"/>
              </a:spcAft>
              <a:buClr>
                <a:schemeClr val="dk1"/>
              </a:buClr>
              <a:buSzPts val="1100"/>
            </a:pPr>
            <a:r>
              <a:rPr lang="en-US" sz="1600">
                <a:solidFill>
                  <a:schemeClr val="bg1"/>
                </a:solidFill>
                <a:latin typeface="Calibri"/>
                <a:ea typeface="Courier New"/>
                <a:cs typeface="Calibri"/>
                <a:sym typeface="Courier New"/>
              </a:rPr>
              <a:t>    private int </a:t>
            </a:r>
            <a:r>
              <a:rPr lang="en-US" sz="1600" err="1">
                <a:solidFill>
                  <a:schemeClr val="bg1"/>
                </a:solidFill>
                <a:latin typeface="Calibri"/>
                <a:ea typeface="Courier New"/>
                <a:cs typeface="Calibri"/>
                <a:sym typeface="Courier New"/>
              </a:rPr>
              <a:t>sizeOfJug</a:t>
            </a:r>
            <a:r>
              <a:rPr lang="en-US" sz="1600">
                <a:solidFill>
                  <a:schemeClr val="bg1"/>
                </a:solidFill>
                <a:latin typeface="Calibri"/>
                <a:ea typeface="Courier New"/>
                <a:cs typeface="Calibri"/>
                <a:sym typeface="Courier New"/>
              </a:rPr>
              <a:t>;</a:t>
            </a:r>
            <a:endParaRPr sz="1600">
              <a:solidFill>
                <a:schemeClr val="bg1"/>
              </a:solidFill>
              <a:latin typeface="Calibri"/>
              <a:ea typeface="Courier New"/>
              <a:cs typeface="Calibri"/>
              <a:sym typeface="Courier New"/>
            </a:endParaRPr>
          </a:p>
          <a:p>
            <a:pPr marL="0" lvl="0" indent="0" rtl="0">
              <a:lnSpc>
                <a:spcPct val="115000"/>
              </a:lnSpc>
              <a:spcBef>
                <a:spcPts val="0"/>
              </a:spcBef>
              <a:spcAft>
                <a:spcPts val="0"/>
              </a:spcAft>
              <a:buClr>
                <a:schemeClr val="dk1"/>
              </a:buClr>
              <a:buSzPts val="1100"/>
              <a:buFont typeface="Arial"/>
              <a:buNone/>
            </a:pPr>
            <a:endParaRPr sz="1600">
              <a:solidFill>
                <a:schemeClr val="bg1"/>
              </a:solidFill>
              <a:latin typeface="Calibri" panose="020F0502020204030204" pitchFamily="34" charset="0"/>
              <a:ea typeface="Courier New"/>
              <a:cs typeface="Calibri" panose="020F0502020204030204" pitchFamily="34" charset="0"/>
              <a:sym typeface="Courier New"/>
            </a:endParaRPr>
          </a:p>
          <a:p>
            <a:pPr marL="0" lvl="0" indent="0" rtl="0">
              <a:lnSpc>
                <a:spcPct val="115000"/>
              </a:lnSpc>
              <a:spcBef>
                <a:spcPts val="0"/>
              </a:spcBef>
              <a:spcAft>
                <a:spcPts val="0"/>
              </a:spcAft>
              <a:buClr>
                <a:schemeClr val="dk1"/>
              </a:buClr>
              <a:buSzPts val="1100"/>
              <a:buFont typeface="Arial"/>
              <a:buNone/>
            </a:pPr>
            <a:r>
              <a:rPr lang="en-US" sz="1600">
                <a:solidFill>
                  <a:schemeClr val="bg1"/>
                </a:solidFill>
                <a:latin typeface="Calibri" panose="020F0502020204030204" pitchFamily="34" charset="0"/>
                <a:ea typeface="Courier New"/>
                <a:cs typeface="Calibri" panose="020F0502020204030204" pitchFamily="34" charset="0"/>
                <a:sym typeface="Courier New"/>
              </a:rPr>
              <a:t>    //constructor</a:t>
            </a:r>
            <a:endParaRPr sz="1600">
              <a:solidFill>
                <a:schemeClr val="bg1"/>
              </a:solidFill>
              <a:latin typeface="Calibri" panose="020F0502020204030204" pitchFamily="34" charset="0"/>
              <a:ea typeface="Courier New"/>
              <a:cs typeface="Calibri" panose="020F0502020204030204" pitchFamily="34" charset="0"/>
              <a:sym typeface="Courier New"/>
            </a:endParaRPr>
          </a:p>
          <a:p>
            <a:pPr>
              <a:lnSpc>
                <a:spcPct val="115000"/>
              </a:lnSpc>
              <a:spcBef>
                <a:spcPts val="0"/>
              </a:spcBef>
              <a:spcAft>
                <a:spcPts val="0"/>
              </a:spcAft>
              <a:buClr>
                <a:schemeClr val="dk1"/>
              </a:buClr>
              <a:buSzPts val="1100"/>
            </a:pPr>
            <a:r>
              <a:rPr lang="en-US" sz="1600">
                <a:solidFill>
                  <a:schemeClr val="bg1"/>
                </a:solidFill>
                <a:latin typeface="Calibri"/>
                <a:ea typeface="Courier New"/>
                <a:cs typeface="Calibri"/>
                <a:sym typeface="Courier New"/>
              </a:rPr>
              <a:t>    public </a:t>
            </a:r>
            <a:r>
              <a:rPr lang="en-US" sz="1600" b="1" strike="sngStrike">
                <a:solidFill>
                  <a:srgbClr val="FFC000"/>
                </a:solidFill>
                <a:latin typeface="Calibri"/>
                <a:ea typeface="Courier New"/>
                <a:cs typeface="Calibri"/>
                <a:sym typeface="Courier New"/>
              </a:rPr>
              <a:t>void</a:t>
            </a:r>
            <a:r>
              <a:rPr lang="en-US" sz="1600" b="1">
                <a:solidFill>
                  <a:schemeClr val="bg1"/>
                </a:solidFill>
                <a:latin typeface="Calibri"/>
                <a:ea typeface="Courier New"/>
                <a:cs typeface="Calibri"/>
                <a:sym typeface="Courier New"/>
              </a:rPr>
              <a:t> </a:t>
            </a:r>
            <a:r>
              <a:rPr lang="en-US" sz="1600" b="1" err="1">
                <a:solidFill>
                  <a:srgbClr val="FFC000"/>
                </a:solidFill>
                <a:latin typeface="Calibri"/>
                <a:ea typeface="Courier New"/>
                <a:cs typeface="Calibri"/>
                <a:sym typeface="Courier New"/>
              </a:rPr>
              <a:t>WaterJug</a:t>
            </a:r>
            <a:r>
              <a:rPr lang="en-US" sz="1600">
                <a:solidFill>
                  <a:schemeClr val="bg1"/>
                </a:solidFill>
                <a:latin typeface="Calibri"/>
                <a:ea typeface="Courier New"/>
                <a:cs typeface="Calibri"/>
                <a:sym typeface="Courier New"/>
              </a:rPr>
              <a:t>(int </a:t>
            </a:r>
            <a:r>
              <a:rPr lang="en-US" sz="1600" err="1">
                <a:solidFill>
                  <a:schemeClr val="bg1"/>
                </a:solidFill>
                <a:latin typeface="Calibri"/>
                <a:ea typeface="Courier New"/>
                <a:cs typeface="Calibri"/>
                <a:sym typeface="Courier New"/>
              </a:rPr>
              <a:t>sizeOfJug</a:t>
            </a:r>
            <a:r>
              <a:rPr lang="en-US" sz="1600">
                <a:solidFill>
                  <a:schemeClr val="bg1"/>
                </a:solidFill>
                <a:latin typeface="Calibri"/>
                <a:ea typeface="Courier New"/>
                <a:cs typeface="Calibri"/>
                <a:sym typeface="Courier New"/>
              </a:rPr>
              <a:t>){</a:t>
            </a:r>
            <a:endParaRPr sz="1600">
              <a:solidFill>
                <a:schemeClr val="bg1"/>
              </a:solidFill>
              <a:latin typeface="Calibri"/>
              <a:ea typeface="Courier New"/>
              <a:cs typeface="Calibri"/>
              <a:sym typeface="Courier New"/>
            </a:endParaRPr>
          </a:p>
          <a:p>
            <a:pPr>
              <a:lnSpc>
                <a:spcPct val="115000"/>
              </a:lnSpc>
              <a:spcBef>
                <a:spcPts val="0"/>
              </a:spcBef>
              <a:spcAft>
                <a:spcPts val="0"/>
              </a:spcAft>
              <a:buClr>
                <a:schemeClr val="dk1"/>
              </a:buClr>
              <a:buSzPts val="1100"/>
            </a:pPr>
            <a:r>
              <a:rPr lang="en-US" sz="1600">
                <a:solidFill>
                  <a:schemeClr val="bg1"/>
                </a:solidFill>
                <a:latin typeface="Calibri"/>
                <a:ea typeface="Courier New"/>
                <a:cs typeface="Calibri"/>
                <a:sym typeface="Courier New"/>
              </a:rPr>
              <a:t>        </a:t>
            </a:r>
            <a:r>
              <a:rPr lang="en-US" sz="1600" err="1">
                <a:solidFill>
                  <a:srgbClr val="FFC000"/>
                </a:solidFill>
                <a:latin typeface="Calibri"/>
                <a:ea typeface="Courier New"/>
                <a:cs typeface="Calibri"/>
                <a:sym typeface="Courier New"/>
              </a:rPr>
              <a:t>this.</a:t>
            </a:r>
            <a:r>
              <a:rPr lang="en-US" sz="1600" err="1">
                <a:solidFill>
                  <a:schemeClr val="bg1"/>
                </a:solidFill>
                <a:latin typeface="Calibri"/>
                <a:ea typeface="Courier New"/>
                <a:cs typeface="Calibri"/>
                <a:sym typeface="Courier New"/>
              </a:rPr>
              <a:t>sizeOfJug</a:t>
            </a:r>
            <a:r>
              <a:rPr lang="en-US" sz="1600">
                <a:solidFill>
                  <a:schemeClr val="bg1"/>
                </a:solidFill>
                <a:latin typeface="Calibri"/>
                <a:ea typeface="Courier New"/>
                <a:cs typeface="Calibri"/>
                <a:sym typeface="Courier New"/>
              </a:rPr>
              <a:t> = </a:t>
            </a:r>
            <a:r>
              <a:rPr lang="en-US" sz="1600" err="1">
                <a:solidFill>
                  <a:schemeClr val="bg1"/>
                </a:solidFill>
                <a:latin typeface="Calibri"/>
                <a:ea typeface="Courier New"/>
                <a:cs typeface="Calibri"/>
                <a:sym typeface="Courier New"/>
              </a:rPr>
              <a:t>sizeOfJug</a:t>
            </a:r>
            <a:r>
              <a:rPr lang="en-US" sz="1600">
                <a:solidFill>
                  <a:schemeClr val="bg1"/>
                </a:solidFill>
                <a:latin typeface="Calibri"/>
                <a:ea typeface="Courier New"/>
                <a:cs typeface="Calibri"/>
                <a:sym typeface="Courier New"/>
              </a:rPr>
              <a:t>;</a:t>
            </a:r>
            <a:endParaRPr sz="1600">
              <a:solidFill>
                <a:schemeClr val="bg1"/>
              </a:solidFill>
              <a:latin typeface="Calibri"/>
              <a:ea typeface="Courier New"/>
              <a:cs typeface="Calibri"/>
              <a:sym typeface="Courier New"/>
            </a:endParaRPr>
          </a:p>
          <a:p>
            <a:pPr marL="0" lvl="0" indent="0" rtl="0">
              <a:lnSpc>
                <a:spcPct val="115000"/>
              </a:lnSpc>
              <a:spcBef>
                <a:spcPts val="0"/>
              </a:spcBef>
              <a:spcAft>
                <a:spcPts val="0"/>
              </a:spcAft>
              <a:buClr>
                <a:schemeClr val="dk1"/>
              </a:buClr>
              <a:buSzPts val="1100"/>
              <a:buFont typeface="Arial"/>
              <a:buNone/>
            </a:pPr>
            <a:r>
              <a:rPr lang="en-US" sz="1600">
                <a:solidFill>
                  <a:schemeClr val="bg1"/>
                </a:solidFill>
                <a:latin typeface="Calibri" panose="020F0502020204030204" pitchFamily="34" charset="0"/>
                <a:ea typeface="Courier New"/>
                <a:cs typeface="Calibri" panose="020F0502020204030204" pitchFamily="34" charset="0"/>
                <a:sym typeface="Courier New"/>
              </a:rPr>
              <a:t>        empty = false;</a:t>
            </a:r>
            <a:endParaRPr sz="1600">
              <a:solidFill>
                <a:schemeClr val="bg1"/>
              </a:solidFill>
              <a:latin typeface="Calibri" panose="020F0502020204030204" pitchFamily="34" charset="0"/>
              <a:ea typeface="Courier New"/>
              <a:cs typeface="Calibri" panose="020F0502020204030204" pitchFamily="34" charset="0"/>
              <a:sym typeface="Courier New"/>
            </a:endParaRPr>
          </a:p>
          <a:p>
            <a:pPr>
              <a:lnSpc>
                <a:spcPct val="115000"/>
              </a:lnSpc>
              <a:spcBef>
                <a:spcPts val="0"/>
              </a:spcBef>
              <a:spcAft>
                <a:spcPts val="0"/>
              </a:spcAft>
              <a:buClr>
                <a:schemeClr val="dk1"/>
              </a:buClr>
              <a:buSzPts val="1100"/>
            </a:pPr>
            <a:r>
              <a:rPr lang="en-US" sz="1600">
                <a:solidFill>
                  <a:schemeClr val="bg1"/>
                </a:solidFill>
                <a:latin typeface="Calibri"/>
                <a:ea typeface="Courier New"/>
                <a:cs typeface="Calibri"/>
                <a:sym typeface="Courier New"/>
              </a:rPr>
              <a:t>        </a:t>
            </a:r>
            <a:r>
              <a:rPr lang="en-US" sz="1600" err="1">
                <a:solidFill>
                  <a:schemeClr val="bg1"/>
                </a:solidFill>
                <a:latin typeface="Calibri"/>
                <a:ea typeface="Courier New"/>
                <a:cs typeface="Calibri"/>
                <a:sym typeface="Courier New"/>
              </a:rPr>
              <a:t>waterLeft</a:t>
            </a:r>
            <a:r>
              <a:rPr lang="en-US" sz="1600">
                <a:solidFill>
                  <a:schemeClr val="bg1"/>
                </a:solidFill>
                <a:latin typeface="Calibri"/>
                <a:ea typeface="Courier New"/>
                <a:cs typeface="Calibri"/>
                <a:sym typeface="Courier New"/>
              </a:rPr>
              <a:t> = </a:t>
            </a:r>
            <a:r>
              <a:rPr lang="en-US" sz="1600" err="1">
                <a:solidFill>
                  <a:schemeClr val="bg1"/>
                </a:solidFill>
                <a:latin typeface="Calibri"/>
                <a:ea typeface="Courier New"/>
                <a:cs typeface="Calibri"/>
                <a:sym typeface="Courier New"/>
              </a:rPr>
              <a:t>sizeOfJug</a:t>
            </a:r>
            <a:r>
              <a:rPr lang="en-US" sz="1600">
                <a:solidFill>
                  <a:schemeClr val="bg1"/>
                </a:solidFill>
                <a:latin typeface="Calibri"/>
                <a:ea typeface="Courier New"/>
                <a:cs typeface="Calibri"/>
                <a:sym typeface="Courier New"/>
              </a:rPr>
              <a:t>;</a:t>
            </a:r>
            <a:endParaRPr sz="1600">
              <a:solidFill>
                <a:schemeClr val="bg1"/>
              </a:solidFill>
              <a:latin typeface="Calibri"/>
              <a:ea typeface="Courier New"/>
              <a:cs typeface="Calibri"/>
              <a:sym typeface="Courier New"/>
            </a:endParaRPr>
          </a:p>
          <a:p>
            <a:pPr marL="0" lvl="0" indent="0" rtl="0">
              <a:lnSpc>
                <a:spcPct val="115000"/>
              </a:lnSpc>
              <a:spcBef>
                <a:spcPts val="0"/>
              </a:spcBef>
              <a:spcAft>
                <a:spcPts val="0"/>
              </a:spcAft>
              <a:buClr>
                <a:schemeClr val="dk1"/>
              </a:buClr>
              <a:buSzPts val="1100"/>
              <a:buFont typeface="Arial"/>
              <a:buNone/>
            </a:pPr>
            <a:r>
              <a:rPr lang="en-US" sz="1600">
                <a:solidFill>
                  <a:schemeClr val="bg1"/>
                </a:solidFill>
                <a:latin typeface="Calibri" panose="020F0502020204030204" pitchFamily="34" charset="0"/>
                <a:ea typeface="Courier New"/>
                <a:cs typeface="Calibri" panose="020F0502020204030204" pitchFamily="34" charset="0"/>
                <a:sym typeface="Courier New"/>
              </a:rPr>
              <a:t>    }</a:t>
            </a:r>
            <a:endParaRPr sz="1600">
              <a:solidFill>
                <a:schemeClr val="bg1"/>
              </a:solidFill>
              <a:latin typeface="Calibri" panose="020F0502020204030204" pitchFamily="34" charset="0"/>
              <a:ea typeface="Courier New"/>
              <a:cs typeface="Calibri" panose="020F0502020204030204" pitchFamily="34" charset="0"/>
              <a:sym typeface="Courier New"/>
            </a:endParaRPr>
          </a:p>
          <a:p>
            <a:pPr marL="0" lvl="0" indent="0" rtl="0">
              <a:lnSpc>
                <a:spcPct val="115000"/>
              </a:lnSpc>
              <a:spcBef>
                <a:spcPts val="0"/>
              </a:spcBef>
              <a:spcAft>
                <a:spcPts val="0"/>
              </a:spcAft>
              <a:buClr>
                <a:schemeClr val="dk1"/>
              </a:buClr>
              <a:buSzPts val="1100"/>
              <a:buFont typeface="Arial"/>
              <a:buNone/>
            </a:pPr>
            <a:endParaRPr sz="1600">
              <a:solidFill>
                <a:schemeClr val="bg1"/>
              </a:solidFill>
              <a:latin typeface="Calibri" panose="020F0502020204030204" pitchFamily="34" charset="0"/>
              <a:ea typeface="Courier New"/>
              <a:cs typeface="Calibri" panose="020F0502020204030204" pitchFamily="34" charset="0"/>
              <a:sym typeface="Courier New"/>
            </a:endParaRPr>
          </a:p>
          <a:p>
            <a:pPr>
              <a:lnSpc>
                <a:spcPct val="115000"/>
              </a:lnSpc>
              <a:spcBef>
                <a:spcPts val="0"/>
              </a:spcBef>
              <a:spcAft>
                <a:spcPts val="0"/>
              </a:spcAft>
              <a:buClr>
                <a:schemeClr val="dk1"/>
              </a:buClr>
              <a:buSzPts val="1100"/>
            </a:pPr>
            <a:r>
              <a:rPr lang="en-US" sz="1600">
                <a:solidFill>
                  <a:schemeClr val="bg1"/>
                </a:solidFill>
                <a:latin typeface="Calibri"/>
                <a:ea typeface="Courier New"/>
                <a:cs typeface="Calibri"/>
                <a:sym typeface="Courier New"/>
              </a:rPr>
              <a:t>    public void </a:t>
            </a:r>
            <a:r>
              <a:rPr lang="en-US" sz="1600" err="1">
                <a:solidFill>
                  <a:schemeClr val="bg1"/>
                </a:solidFill>
                <a:latin typeface="Calibri"/>
                <a:ea typeface="Courier New"/>
                <a:cs typeface="Calibri"/>
                <a:sym typeface="Courier New"/>
              </a:rPr>
              <a:t>pourOutWater</a:t>
            </a:r>
            <a:r>
              <a:rPr lang="en-US" sz="1600">
                <a:solidFill>
                  <a:schemeClr val="bg1"/>
                </a:solidFill>
                <a:latin typeface="Calibri"/>
                <a:ea typeface="Courier New"/>
                <a:cs typeface="Calibri"/>
                <a:sym typeface="Courier New"/>
              </a:rPr>
              <a:t>(int </a:t>
            </a:r>
            <a:r>
              <a:rPr lang="en-US" sz="1600" err="1">
                <a:solidFill>
                  <a:schemeClr val="bg1"/>
                </a:solidFill>
                <a:latin typeface="Calibri"/>
                <a:ea typeface="Courier New"/>
                <a:cs typeface="Calibri"/>
                <a:sym typeface="Courier New"/>
              </a:rPr>
              <a:t>amtToPour</a:t>
            </a:r>
            <a:r>
              <a:rPr lang="en-US" sz="1600">
                <a:solidFill>
                  <a:schemeClr val="bg1"/>
                </a:solidFill>
                <a:latin typeface="Calibri"/>
                <a:ea typeface="Courier New"/>
                <a:cs typeface="Calibri"/>
                <a:sym typeface="Courier New"/>
              </a:rPr>
              <a:t>){</a:t>
            </a:r>
            <a:endParaRPr sz="1600">
              <a:solidFill>
                <a:schemeClr val="bg1"/>
              </a:solidFill>
              <a:latin typeface="Calibri"/>
              <a:ea typeface="Courier New"/>
              <a:cs typeface="Calibri"/>
              <a:sym typeface="Courier New"/>
            </a:endParaRPr>
          </a:p>
          <a:p>
            <a:pPr>
              <a:lnSpc>
                <a:spcPct val="115000"/>
              </a:lnSpc>
              <a:spcBef>
                <a:spcPts val="0"/>
              </a:spcBef>
              <a:spcAft>
                <a:spcPts val="0"/>
              </a:spcAft>
              <a:buClr>
                <a:schemeClr val="dk1"/>
              </a:buClr>
              <a:buSzPts val="1100"/>
            </a:pPr>
            <a:r>
              <a:rPr lang="en-US" sz="1600">
                <a:solidFill>
                  <a:schemeClr val="bg1"/>
                </a:solidFill>
                <a:latin typeface="Calibri"/>
                <a:ea typeface="Courier New"/>
                <a:cs typeface="Calibri"/>
                <a:sym typeface="Courier New"/>
              </a:rPr>
              <a:t>        </a:t>
            </a:r>
            <a:r>
              <a:rPr lang="en-US" sz="1600" err="1">
                <a:solidFill>
                  <a:schemeClr val="bg1"/>
                </a:solidFill>
                <a:latin typeface="Calibri"/>
                <a:ea typeface="Courier New"/>
                <a:cs typeface="Calibri"/>
                <a:sym typeface="Courier New"/>
              </a:rPr>
              <a:t>waterLeft</a:t>
            </a:r>
            <a:r>
              <a:rPr lang="en-US" sz="1600">
                <a:solidFill>
                  <a:schemeClr val="bg1"/>
                </a:solidFill>
                <a:latin typeface="Calibri"/>
                <a:ea typeface="Courier New"/>
                <a:cs typeface="Calibri"/>
                <a:sym typeface="Courier New"/>
              </a:rPr>
              <a:t> </a:t>
            </a:r>
            <a:r>
              <a:rPr lang="en-US" sz="1600" b="1">
                <a:solidFill>
                  <a:srgbClr val="FFC000"/>
                </a:solidFill>
                <a:latin typeface="Calibri"/>
                <a:ea typeface="Courier New"/>
                <a:cs typeface="Calibri"/>
                <a:sym typeface="Courier New"/>
              </a:rPr>
              <a:t>-=</a:t>
            </a:r>
            <a:r>
              <a:rPr lang="en-US" sz="1600">
                <a:solidFill>
                  <a:schemeClr val="bg1"/>
                </a:solidFill>
                <a:latin typeface="Calibri"/>
                <a:ea typeface="Courier New"/>
                <a:cs typeface="Calibri"/>
                <a:sym typeface="Courier New"/>
              </a:rPr>
              <a:t> </a:t>
            </a:r>
            <a:r>
              <a:rPr lang="en-US" sz="1600" err="1">
                <a:solidFill>
                  <a:schemeClr val="bg1"/>
                </a:solidFill>
                <a:latin typeface="Calibri"/>
                <a:ea typeface="Courier New"/>
                <a:cs typeface="Calibri"/>
                <a:sym typeface="Courier New"/>
              </a:rPr>
              <a:t>amtToPour</a:t>
            </a:r>
            <a:r>
              <a:rPr lang="en-US" sz="1600">
                <a:solidFill>
                  <a:schemeClr val="bg1"/>
                </a:solidFill>
                <a:latin typeface="Calibri"/>
                <a:ea typeface="Courier New"/>
                <a:cs typeface="Calibri"/>
                <a:sym typeface="Courier New"/>
              </a:rPr>
              <a:t>;</a:t>
            </a:r>
            <a:endParaRPr sz="1600">
              <a:solidFill>
                <a:schemeClr val="bg1"/>
              </a:solidFill>
              <a:latin typeface="Calibri"/>
              <a:ea typeface="Courier New"/>
              <a:cs typeface="Calibri"/>
              <a:sym typeface="Courier New"/>
            </a:endParaRPr>
          </a:p>
          <a:p>
            <a:pPr>
              <a:lnSpc>
                <a:spcPct val="115000"/>
              </a:lnSpc>
              <a:spcBef>
                <a:spcPts val="0"/>
              </a:spcBef>
              <a:spcAft>
                <a:spcPts val="0"/>
              </a:spcAft>
              <a:buClr>
                <a:schemeClr val="dk1"/>
              </a:buClr>
              <a:buSzPts val="1100"/>
            </a:pPr>
            <a:r>
              <a:rPr lang="en-US" sz="1600">
                <a:solidFill>
                  <a:schemeClr val="bg1"/>
                </a:solidFill>
                <a:latin typeface="Calibri"/>
                <a:ea typeface="Courier New"/>
                <a:cs typeface="Calibri"/>
                <a:sym typeface="Courier New"/>
              </a:rPr>
              <a:t>        if(</a:t>
            </a:r>
            <a:r>
              <a:rPr lang="en-US" sz="1600" err="1">
                <a:solidFill>
                  <a:schemeClr val="bg1"/>
                </a:solidFill>
                <a:latin typeface="Calibri"/>
                <a:ea typeface="Courier New"/>
                <a:cs typeface="Calibri"/>
                <a:sym typeface="Courier New"/>
              </a:rPr>
              <a:t>waterLeft</a:t>
            </a:r>
            <a:r>
              <a:rPr lang="en-US" sz="1600">
                <a:solidFill>
                  <a:schemeClr val="bg1"/>
                </a:solidFill>
                <a:latin typeface="Calibri"/>
                <a:ea typeface="Courier New"/>
                <a:cs typeface="Calibri"/>
                <a:sym typeface="Courier New"/>
              </a:rPr>
              <a:t> &lt;= 0 ){</a:t>
            </a:r>
            <a:endParaRPr sz="1600">
              <a:solidFill>
                <a:schemeClr val="bg1"/>
              </a:solidFill>
              <a:latin typeface="Calibri"/>
              <a:ea typeface="Courier New"/>
              <a:cs typeface="Calibri"/>
              <a:sym typeface="Courier New"/>
            </a:endParaRPr>
          </a:p>
          <a:p>
            <a:pPr marL="0" lvl="0" indent="0" rtl="0">
              <a:lnSpc>
                <a:spcPct val="115000"/>
              </a:lnSpc>
              <a:spcBef>
                <a:spcPts val="0"/>
              </a:spcBef>
              <a:spcAft>
                <a:spcPts val="0"/>
              </a:spcAft>
              <a:buClr>
                <a:schemeClr val="dk1"/>
              </a:buClr>
              <a:buSzPts val="1100"/>
              <a:buFont typeface="Arial"/>
              <a:buNone/>
            </a:pPr>
            <a:r>
              <a:rPr lang="en-US" sz="1600">
                <a:solidFill>
                  <a:schemeClr val="bg1"/>
                </a:solidFill>
                <a:latin typeface="Calibri" panose="020F0502020204030204" pitchFamily="34" charset="0"/>
                <a:ea typeface="Courier New"/>
                <a:cs typeface="Calibri" panose="020F0502020204030204" pitchFamily="34" charset="0"/>
                <a:sym typeface="Courier New"/>
              </a:rPr>
              <a:t>            empty = true;</a:t>
            </a:r>
            <a:endParaRPr sz="1600">
              <a:solidFill>
                <a:schemeClr val="bg1"/>
              </a:solidFill>
              <a:latin typeface="Calibri" panose="020F0502020204030204" pitchFamily="34" charset="0"/>
              <a:ea typeface="Courier New"/>
              <a:cs typeface="Calibri" panose="020F0502020204030204" pitchFamily="34" charset="0"/>
              <a:sym typeface="Courier New"/>
            </a:endParaRPr>
          </a:p>
          <a:p>
            <a:pPr marL="0" lvl="0" indent="0" rtl="0">
              <a:lnSpc>
                <a:spcPct val="115000"/>
              </a:lnSpc>
              <a:spcBef>
                <a:spcPts val="0"/>
              </a:spcBef>
              <a:spcAft>
                <a:spcPts val="0"/>
              </a:spcAft>
              <a:buClr>
                <a:schemeClr val="dk1"/>
              </a:buClr>
              <a:buSzPts val="1100"/>
              <a:buFont typeface="Arial"/>
              <a:buNone/>
            </a:pPr>
            <a:r>
              <a:rPr lang="en-US" sz="1600">
                <a:solidFill>
                  <a:schemeClr val="bg1"/>
                </a:solidFill>
                <a:latin typeface="Calibri" panose="020F0502020204030204" pitchFamily="34" charset="0"/>
                <a:ea typeface="Courier New"/>
                <a:cs typeface="Calibri" panose="020F0502020204030204" pitchFamily="34" charset="0"/>
                <a:sym typeface="Courier New"/>
              </a:rPr>
              <a:t>        }</a:t>
            </a:r>
            <a:endParaRPr sz="1600">
              <a:solidFill>
                <a:schemeClr val="bg1"/>
              </a:solidFill>
              <a:latin typeface="Calibri" panose="020F0502020204030204" pitchFamily="34" charset="0"/>
              <a:ea typeface="Courier New"/>
              <a:cs typeface="Calibri" panose="020F0502020204030204" pitchFamily="34" charset="0"/>
              <a:sym typeface="Courier New"/>
            </a:endParaRPr>
          </a:p>
          <a:p>
            <a:pPr>
              <a:lnSpc>
                <a:spcPct val="115000"/>
              </a:lnSpc>
              <a:spcBef>
                <a:spcPts val="0"/>
              </a:spcBef>
              <a:spcAft>
                <a:spcPts val="0"/>
              </a:spcAft>
              <a:buClr>
                <a:schemeClr val="dk1"/>
              </a:buClr>
              <a:buSzPts val="1100"/>
            </a:pPr>
            <a:r>
              <a:rPr lang="en-US" sz="1600">
                <a:solidFill>
                  <a:schemeClr val="bg1"/>
                </a:solidFill>
                <a:latin typeface="Calibri"/>
                <a:ea typeface="Courier New"/>
                <a:cs typeface="Calibri"/>
                <a:sym typeface="Courier New"/>
              </a:rPr>
              <a:t>        return </a:t>
            </a:r>
            <a:r>
              <a:rPr lang="en-US" sz="1600" b="1" strike="sngStrike">
                <a:solidFill>
                  <a:srgbClr val="FFC000"/>
                </a:solidFill>
                <a:latin typeface="Calibri"/>
                <a:ea typeface="Courier New"/>
                <a:cs typeface="Calibri"/>
                <a:sym typeface="Courier New"/>
              </a:rPr>
              <a:t>empty</a:t>
            </a:r>
            <a:r>
              <a:rPr lang="en-US" sz="1600">
                <a:solidFill>
                  <a:schemeClr val="bg1"/>
                </a:solidFill>
                <a:latin typeface="Calibri"/>
                <a:ea typeface="Courier New"/>
                <a:cs typeface="Calibri"/>
                <a:sym typeface="Courier New"/>
              </a:rPr>
              <a:t>;</a:t>
            </a:r>
            <a:endParaRPr sz="1600">
              <a:solidFill>
                <a:schemeClr val="bg1"/>
              </a:solidFill>
              <a:latin typeface="Calibri"/>
              <a:ea typeface="Courier New"/>
              <a:cs typeface="Calibri"/>
              <a:sym typeface="Courier New"/>
            </a:endParaRPr>
          </a:p>
          <a:p>
            <a:pPr marL="0" lvl="0" indent="0" rtl="0">
              <a:lnSpc>
                <a:spcPct val="115000"/>
              </a:lnSpc>
              <a:spcBef>
                <a:spcPts val="0"/>
              </a:spcBef>
              <a:spcAft>
                <a:spcPts val="0"/>
              </a:spcAft>
              <a:buClr>
                <a:schemeClr val="dk1"/>
              </a:buClr>
              <a:buSzPts val="1100"/>
              <a:buFont typeface="Arial"/>
              <a:buNone/>
            </a:pPr>
            <a:r>
              <a:rPr lang="en-US" sz="1600">
                <a:solidFill>
                  <a:schemeClr val="bg1"/>
                </a:solidFill>
                <a:latin typeface="Calibri" panose="020F0502020204030204" pitchFamily="34" charset="0"/>
                <a:ea typeface="Courier New"/>
                <a:cs typeface="Calibri" panose="020F0502020204030204" pitchFamily="34" charset="0"/>
                <a:sym typeface="Courier New"/>
              </a:rPr>
              <a:t>    }</a:t>
            </a:r>
            <a:endParaRPr sz="1600">
              <a:solidFill>
                <a:schemeClr val="bg1"/>
              </a:solidFill>
              <a:latin typeface="Calibri" panose="020F0502020204030204" pitchFamily="34" charset="0"/>
              <a:ea typeface="Courier New"/>
              <a:cs typeface="Calibri" panose="020F0502020204030204" pitchFamily="34" charset="0"/>
              <a:sym typeface="Courier New"/>
            </a:endParaRPr>
          </a:p>
          <a:p>
            <a:pPr>
              <a:lnSpc>
                <a:spcPct val="115000"/>
              </a:lnSpc>
              <a:spcBef>
                <a:spcPts val="0"/>
              </a:spcBef>
              <a:spcAft>
                <a:spcPts val="0"/>
              </a:spcAft>
            </a:pPr>
            <a:r>
              <a:rPr lang="en-US" sz="1600" b="1">
                <a:solidFill>
                  <a:schemeClr val="bg1"/>
                </a:solidFill>
                <a:latin typeface="Calibri"/>
                <a:ea typeface="Courier New"/>
                <a:cs typeface="Calibri"/>
                <a:sym typeface="Courier New"/>
              </a:rPr>
              <a:t> </a:t>
            </a:r>
            <a:r>
              <a:rPr lang="en-US" sz="1600" b="1">
                <a:solidFill>
                  <a:srgbClr val="FFC000"/>
                </a:solidFill>
                <a:latin typeface="Calibri"/>
                <a:ea typeface="Courier New"/>
                <a:cs typeface="Calibri"/>
                <a:sym typeface="Courier New"/>
              </a:rPr>
              <a:t>public</a:t>
            </a:r>
            <a:r>
              <a:rPr lang="en-US" sz="1600">
                <a:solidFill>
                  <a:schemeClr val="bg1"/>
                </a:solidFill>
                <a:latin typeface="Calibri"/>
                <a:ea typeface="Courier New"/>
                <a:cs typeface="Calibri"/>
                <a:sym typeface="Courier New"/>
              </a:rPr>
              <a:t> int </a:t>
            </a:r>
            <a:r>
              <a:rPr lang="en-US" sz="1600" err="1">
                <a:solidFill>
                  <a:schemeClr val="bg1"/>
                </a:solidFill>
                <a:latin typeface="Calibri"/>
                <a:ea typeface="Courier New"/>
                <a:cs typeface="Calibri"/>
                <a:sym typeface="Courier New"/>
              </a:rPr>
              <a:t>getWaterLeft</a:t>
            </a:r>
            <a:r>
              <a:rPr lang="en-US" sz="1600">
                <a:solidFill>
                  <a:schemeClr val="bg1"/>
                </a:solidFill>
                <a:latin typeface="Calibri"/>
                <a:ea typeface="Courier New"/>
                <a:cs typeface="Calibri"/>
                <a:sym typeface="Courier New"/>
              </a:rPr>
              <a:t>(){</a:t>
            </a:r>
            <a:endParaRPr lang="en-US" sz="1600">
              <a:solidFill>
                <a:schemeClr val="bg1"/>
              </a:solidFill>
              <a:latin typeface="Calibri"/>
              <a:ea typeface="Courier New"/>
              <a:cs typeface="Calibri"/>
            </a:endParaRPr>
          </a:p>
          <a:p>
            <a:pPr>
              <a:lnSpc>
                <a:spcPct val="115000"/>
              </a:lnSpc>
              <a:spcBef>
                <a:spcPts val="0"/>
              </a:spcBef>
              <a:spcAft>
                <a:spcPts val="0"/>
              </a:spcAft>
            </a:pPr>
            <a:r>
              <a:rPr lang="en-US" sz="1600">
                <a:solidFill>
                  <a:schemeClr val="bg1"/>
                </a:solidFill>
                <a:latin typeface="Calibri"/>
                <a:ea typeface="Courier New"/>
                <a:cs typeface="Calibri"/>
                <a:sym typeface="Courier New"/>
              </a:rPr>
              <a:t>        return </a:t>
            </a:r>
            <a:r>
              <a:rPr lang="en-US" sz="1600" err="1">
                <a:solidFill>
                  <a:schemeClr val="bg1"/>
                </a:solidFill>
                <a:latin typeface="Calibri"/>
                <a:ea typeface="Courier New"/>
                <a:cs typeface="Calibri"/>
                <a:sym typeface="Courier New"/>
              </a:rPr>
              <a:t>waterLeft</a:t>
            </a:r>
            <a:r>
              <a:rPr lang="en-US" sz="1600">
                <a:solidFill>
                  <a:schemeClr val="bg1"/>
                </a:solidFill>
                <a:latin typeface="Calibri"/>
                <a:ea typeface="Courier New"/>
                <a:cs typeface="Calibri"/>
                <a:sym typeface="Courier New"/>
              </a:rPr>
              <a:t>;</a:t>
            </a:r>
            <a:endParaRPr lang="en-US" sz="1600">
              <a:solidFill>
                <a:schemeClr val="bg1"/>
              </a:solidFill>
              <a:latin typeface="Calibri"/>
              <a:ea typeface="Courier New"/>
              <a:cs typeface="Calibri"/>
            </a:endParaRPr>
          </a:p>
          <a:p>
            <a:pPr lvl="0">
              <a:lnSpc>
                <a:spcPct val="115000"/>
              </a:lnSpc>
              <a:spcBef>
                <a:spcPts val="0"/>
              </a:spcBef>
              <a:spcAft>
                <a:spcPts val="0"/>
              </a:spcAft>
            </a:pPr>
            <a:r>
              <a:rPr lang="en-US" sz="1600">
                <a:solidFill>
                  <a:schemeClr val="bg1"/>
                </a:solidFill>
                <a:latin typeface="Calibri" panose="020F0502020204030204" pitchFamily="34" charset="0"/>
                <a:ea typeface="Courier New"/>
                <a:cs typeface="Calibri" panose="020F0502020204030204" pitchFamily="34" charset="0"/>
                <a:sym typeface="Courier New"/>
              </a:rPr>
              <a:t>    }</a:t>
            </a:r>
          </a:p>
          <a:p>
            <a:pPr>
              <a:lnSpc>
                <a:spcPct val="115000"/>
              </a:lnSpc>
              <a:spcBef>
                <a:spcPts val="0"/>
              </a:spcBef>
              <a:spcAft>
                <a:spcPts val="0"/>
              </a:spcAft>
            </a:pPr>
            <a:r>
              <a:rPr lang="en-US" sz="1600">
                <a:solidFill>
                  <a:schemeClr val="bg1"/>
                </a:solidFill>
                <a:latin typeface="Calibri"/>
                <a:ea typeface="Courier New"/>
                <a:cs typeface="Calibri"/>
                <a:sym typeface="Courier New"/>
              </a:rPr>
              <a:t>    public</a:t>
            </a:r>
            <a:r>
              <a:rPr lang="en-US" sz="1600" b="1">
                <a:solidFill>
                  <a:schemeClr val="bg1"/>
                </a:solidFill>
                <a:latin typeface="Calibri"/>
                <a:ea typeface="Courier New"/>
                <a:cs typeface="Calibri"/>
                <a:sym typeface="Courier New"/>
              </a:rPr>
              <a:t> </a:t>
            </a:r>
            <a:r>
              <a:rPr lang="en-US" sz="1600" b="1" strike="sngStrike">
                <a:solidFill>
                  <a:srgbClr val="FFC000"/>
                </a:solidFill>
                <a:latin typeface="Calibri"/>
                <a:ea typeface="Courier New"/>
                <a:cs typeface="Calibri"/>
                <a:sym typeface="Courier New"/>
              </a:rPr>
              <a:t>static</a:t>
            </a:r>
            <a:r>
              <a:rPr lang="en-US" sz="1600" b="1">
                <a:solidFill>
                  <a:schemeClr val="bg1"/>
                </a:solidFill>
                <a:latin typeface="Calibri"/>
                <a:ea typeface="Courier New"/>
                <a:cs typeface="Calibri"/>
                <a:sym typeface="Courier New"/>
              </a:rPr>
              <a:t> </a:t>
            </a:r>
            <a:r>
              <a:rPr lang="en-US" sz="1600" err="1">
                <a:solidFill>
                  <a:schemeClr val="bg1"/>
                </a:solidFill>
                <a:latin typeface="Calibri"/>
                <a:ea typeface="Courier New"/>
                <a:cs typeface="Calibri"/>
                <a:sym typeface="Courier New"/>
              </a:rPr>
              <a:t>boolean</a:t>
            </a:r>
            <a:r>
              <a:rPr lang="en-US" sz="1600">
                <a:solidFill>
                  <a:schemeClr val="bg1"/>
                </a:solidFill>
                <a:latin typeface="Calibri"/>
                <a:ea typeface="Courier New"/>
                <a:cs typeface="Calibri"/>
                <a:sym typeface="Courier New"/>
              </a:rPr>
              <a:t> </a:t>
            </a:r>
            <a:r>
              <a:rPr lang="en-US" sz="1600" err="1">
                <a:solidFill>
                  <a:schemeClr val="bg1"/>
                </a:solidFill>
                <a:latin typeface="Calibri"/>
                <a:ea typeface="Courier New"/>
                <a:cs typeface="Calibri"/>
                <a:sym typeface="Courier New"/>
              </a:rPr>
              <a:t>isEmpty</a:t>
            </a:r>
            <a:r>
              <a:rPr lang="en-US" sz="1600">
                <a:solidFill>
                  <a:schemeClr val="bg1"/>
                </a:solidFill>
                <a:latin typeface="Calibri"/>
                <a:ea typeface="Courier New"/>
                <a:cs typeface="Calibri"/>
                <a:sym typeface="Courier New"/>
              </a:rPr>
              <a:t>(){</a:t>
            </a:r>
            <a:endParaRPr lang="en-US" sz="1600">
              <a:solidFill>
                <a:schemeClr val="bg1"/>
              </a:solidFill>
              <a:latin typeface="Calibri"/>
              <a:ea typeface="Courier New"/>
              <a:cs typeface="Calibri"/>
            </a:endParaRPr>
          </a:p>
          <a:p>
            <a:pPr lvl="0">
              <a:lnSpc>
                <a:spcPct val="115000"/>
              </a:lnSpc>
              <a:spcBef>
                <a:spcPts val="0"/>
              </a:spcBef>
              <a:spcAft>
                <a:spcPts val="0"/>
              </a:spcAft>
            </a:pPr>
            <a:r>
              <a:rPr lang="en-US" sz="1600">
                <a:solidFill>
                  <a:schemeClr val="bg1"/>
                </a:solidFill>
                <a:latin typeface="Calibri" panose="020F0502020204030204" pitchFamily="34" charset="0"/>
                <a:ea typeface="Courier New"/>
                <a:cs typeface="Calibri" panose="020F0502020204030204" pitchFamily="34" charset="0"/>
                <a:sym typeface="Courier New"/>
              </a:rPr>
              <a:t>        return empty;</a:t>
            </a:r>
          </a:p>
          <a:p>
            <a:pPr lvl="0">
              <a:lnSpc>
                <a:spcPct val="115000"/>
              </a:lnSpc>
              <a:spcBef>
                <a:spcPts val="0"/>
              </a:spcBef>
              <a:spcAft>
                <a:spcPts val="0"/>
              </a:spcAft>
            </a:pPr>
            <a:r>
              <a:rPr lang="en-US" sz="1600">
                <a:solidFill>
                  <a:schemeClr val="bg1"/>
                </a:solidFill>
                <a:latin typeface="Calibri" panose="020F0502020204030204" pitchFamily="34" charset="0"/>
                <a:ea typeface="Courier New"/>
                <a:cs typeface="Calibri" panose="020F0502020204030204" pitchFamily="34" charset="0"/>
                <a:sym typeface="Courier New"/>
              </a:rPr>
              <a:t>    }</a:t>
            </a:r>
          </a:p>
          <a:p>
            <a:pPr lvl="0">
              <a:lnSpc>
                <a:spcPct val="115000"/>
              </a:lnSpc>
              <a:spcBef>
                <a:spcPts val="0"/>
              </a:spcBef>
              <a:spcAft>
                <a:spcPts val="0"/>
              </a:spcAft>
            </a:pPr>
            <a:r>
              <a:rPr lang="en-US" sz="1600">
                <a:solidFill>
                  <a:schemeClr val="bg1"/>
                </a:solidFill>
                <a:latin typeface="Calibri" panose="020F0502020204030204" pitchFamily="34" charset="0"/>
                <a:ea typeface="Courier New"/>
                <a:cs typeface="Calibri" panose="020F0502020204030204" pitchFamily="34" charset="0"/>
                <a:sym typeface="Courier New"/>
              </a:rPr>
              <a:t>}</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5"/>
          <p:cNvSpPr txBox="1">
            <a:spLocks noChangeArrowheads="1"/>
          </p:cNvSpPr>
          <p:nvPr/>
        </p:nvSpPr>
        <p:spPr bwMode="auto">
          <a:xfrm>
            <a:off x="838202" y="2422775"/>
            <a:ext cx="7566025"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a:spcBef>
                <a:spcPct val="0"/>
              </a:spcBef>
              <a:buFontTx/>
              <a:buNone/>
            </a:pPr>
            <a:r>
              <a:rPr lang="en-US" altLang="en-US" sz="6600" dirty="0">
                <a:solidFill>
                  <a:schemeClr val="bg1"/>
                </a:solidFill>
                <a:latin typeface="Arial Black"/>
                <a:cs typeface="Arial"/>
              </a:rPr>
              <a:t> CLASSES</a:t>
            </a:r>
            <a:endParaRPr lang="en-US" altLang="en-US" sz="6600" dirty="0">
              <a:solidFill>
                <a:schemeClr val="bg1"/>
              </a:solidFill>
              <a:latin typeface="Arial Black" pitchFamily="34" charset="0"/>
              <a:cs typeface="Arial" charset="0"/>
            </a:endParaRPr>
          </a:p>
        </p:txBody>
      </p:sp>
    </p:spTree>
  </p:cSld>
  <p:clrMapOvr>
    <a:masterClrMapping/>
  </p:clrMapOvr>
  <p:transition spd="slow">
    <p:push/>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5"/>
          <p:cNvSpPr txBox="1">
            <a:spLocks noChangeArrowheads="1"/>
          </p:cNvSpPr>
          <p:nvPr/>
        </p:nvSpPr>
        <p:spPr bwMode="auto">
          <a:xfrm>
            <a:off x="838202" y="2422775"/>
            <a:ext cx="7566025"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a:spcBef>
                <a:spcPct val="0"/>
              </a:spcBef>
              <a:buNone/>
            </a:pPr>
            <a:r>
              <a:rPr lang="en-US" altLang="en-US" sz="6600" dirty="0">
                <a:solidFill>
                  <a:schemeClr val="bg1"/>
                </a:solidFill>
                <a:latin typeface="Arial Black"/>
                <a:cs typeface="Arial"/>
              </a:rPr>
              <a:t>POTPOURRI</a:t>
            </a:r>
            <a:endParaRPr lang="en-US" dirty="0">
              <a:solidFill>
                <a:schemeClr val="bg1"/>
              </a:solidFill>
            </a:endParaRPr>
          </a:p>
        </p:txBody>
      </p:sp>
    </p:spTree>
  </p:cSld>
  <p:clrMapOvr>
    <a:masterClrMapping/>
  </p:clrMapOvr>
  <p:transition spd="slow">
    <p:push/>
  </p:transition>
</p:sld>
</file>

<file path=ppt/theme/theme1.xml><?xml version="1.0" encoding="utf-8"?>
<a:theme xmlns:a="http://schemas.openxmlformats.org/drawingml/2006/main" name="Default Design">
  <a:themeElements>
    <a:clrScheme name="Jeopardy">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DB01"/>
      </a:hlink>
      <a:folHlink>
        <a:srgbClr val="3366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en-US" sz="2400" b="0" i="0" u="none" strike="noStrike" cap="none" normalizeH="0" baseline="0" smtClean="0">
            <a:ln>
              <a:noFill/>
            </a:ln>
            <a:solidFill>
              <a:schemeClr val="tx1"/>
            </a:solidFill>
            <a:effectLst/>
            <a:latin typeface="Times New Roman" pitchFamily="18" charset="0"/>
          </a:defRPr>
        </a:defPPr>
      </a:lstStyle>
    </a:lnDef>
    <a:txDef>
      <a:spPr bwMode="auto">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a:spPr>
      <a:bodyPr anchor="ctr" anchorCtr="0">
        <a:spAutoFit/>
      </a:bodyPr>
      <a:lstStyle>
        <a:defPPr algn="ctr">
          <a:spcBef>
            <a:spcPct val="0"/>
          </a:spcBef>
          <a:buFontTx/>
          <a:buNone/>
          <a:defRPr sz="6000" dirty="0">
            <a:solidFill>
              <a:schemeClr val="bg1"/>
            </a:solidFill>
            <a:latin typeface="Arial Black" pitchFamily="34" charset="0"/>
            <a:cs typeface="Arial" charset="0"/>
          </a:defRPr>
        </a:defPPr>
      </a:lstStyle>
    </a:tx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0000CC"/>
        </a:hlink>
        <a:folHlink>
          <a:srgbClr val="0000CC"/>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Default Design">
  <a:themeElements>
    <a:clrScheme name="Jeopardy">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DB01"/>
      </a:hlink>
      <a:folHlink>
        <a:srgbClr val="3366FF"/>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en-US" sz="2400" b="0" i="0" u="none" strike="noStrike" cap="none" normalizeH="0" baseline="0" smtClean="0">
            <a:ln>
              <a:noFill/>
            </a:ln>
            <a:solidFill>
              <a:schemeClr val="tx1"/>
            </a:solidFill>
            <a:effectLst/>
            <a:latin typeface="Times New Roman" pitchFamily="18" charset="0"/>
          </a:defRPr>
        </a:defPPr>
      </a:lstStyle>
    </a:lnDef>
    <a:txDef>
      <a:spPr bwMode="auto">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a:spPr>
      <a:bodyPr anchor="ctr" anchorCtr="0">
        <a:spAutoFit/>
      </a:bodyPr>
      <a:lstStyle>
        <a:defPPr algn="ctr">
          <a:spcBef>
            <a:spcPct val="0"/>
          </a:spcBef>
          <a:buFontTx/>
          <a:buNone/>
          <a:defRPr sz="6000" dirty="0">
            <a:solidFill>
              <a:schemeClr val="bg1"/>
            </a:solidFill>
            <a:latin typeface="Arial Black" pitchFamily="34" charset="0"/>
            <a:cs typeface="Arial" charset="0"/>
          </a:defRPr>
        </a:defPPr>
      </a:lstStyle>
    </a:tx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0000CC"/>
        </a:hlink>
        <a:folHlink>
          <a:srgbClr val="0000CC"/>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7068</TotalTime>
  <Words>3986</Words>
  <Application>Microsoft Office PowerPoint</Application>
  <PresentationFormat>On-screen Show (4:3)</PresentationFormat>
  <Paragraphs>1135</Paragraphs>
  <Slides>74</Slides>
  <Notes>7</Notes>
  <HiddenSlides>2</HiddenSlides>
  <MMClips>0</MMClips>
  <ScaleCrop>false</ScaleCrop>
  <HeadingPairs>
    <vt:vector size="4" baseType="variant">
      <vt:variant>
        <vt:lpstr>Theme</vt:lpstr>
      </vt:variant>
      <vt:variant>
        <vt:i4>2</vt:i4>
      </vt:variant>
      <vt:variant>
        <vt:lpstr>Slide Titles</vt:lpstr>
      </vt:variant>
      <vt:variant>
        <vt:i4>74</vt:i4>
      </vt:variant>
    </vt:vector>
  </HeadingPairs>
  <TitlesOfParts>
    <vt:vector size="76" baseType="lpstr">
      <vt:lpstr>Default Design</vt:lpstr>
      <vt:lpstr>1_Default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Youthdownloads.com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Jeopardy Powerpoint Template</dc:title>
  <dc:subject>Jeopardy Powerpoint Game</dc:subject>
  <dc:creator>Reid Powell</dc:creator>
  <cp:keywords>Jeopardy</cp:keywords>
  <cp:lastModifiedBy>Cooper Green</cp:lastModifiedBy>
  <cp:revision>1227</cp:revision>
  <dcterms:created xsi:type="dcterms:W3CDTF">1999-10-07T17:16:48Z</dcterms:created>
  <dcterms:modified xsi:type="dcterms:W3CDTF">2023-12-04T23:27:46Z</dcterms:modified>
  <cp:category>Game Shows</cp:category>
</cp:coreProperties>
</file>